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8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99CC"/>
    <a:srgbClr val="FFCC66"/>
    <a:srgbClr val="FF9933"/>
    <a:srgbClr val="00CC00"/>
    <a:srgbClr val="3366FF"/>
    <a:srgbClr val="0066CC"/>
    <a:srgbClr val="4472C4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75" autoAdjust="0"/>
    <p:restoredTop sz="94660"/>
  </p:normalViewPr>
  <p:slideViewPr>
    <p:cSldViewPr snapToGrid="0">
      <p:cViewPr varScale="1">
        <p:scale>
          <a:sx n="73" d="100"/>
          <a:sy n="73" d="100"/>
        </p:scale>
        <p:origin x="90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お金の投入禁止マーク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56B7C26D-C70A-4F40-91EA-53C5958A1F17}"/>
              </a:ext>
            </a:extLst>
          </p:cNvPr>
          <p:cNvGrpSpPr/>
          <p:nvPr/>
        </p:nvGrpSpPr>
        <p:grpSpPr>
          <a:xfrm>
            <a:off x="870767" y="3900956"/>
            <a:ext cx="2349589" cy="2349586"/>
            <a:chOff x="870767" y="3900956"/>
            <a:chExt cx="2349589" cy="2349586"/>
          </a:xfrm>
        </p:grpSpPr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2D095001-D851-4172-A1D7-1E388E666399}"/>
                </a:ext>
              </a:extLst>
            </p:cNvPr>
            <p:cNvGrpSpPr/>
            <p:nvPr/>
          </p:nvGrpSpPr>
          <p:grpSpPr>
            <a:xfrm flipH="1">
              <a:off x="870767" y="3900956"/>
              <a:ext cx="2349589" cy="2349586"/>
              <a:chOff x="3099112" y="286370"/>
              <a:chExt cx="2817547" cy="2817544"/>
            </a:xfrm>
          </p:grpSpPr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569CBE03-5182-412B-84B8-34FF831E6EEB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91" name="グループ化 90">
                  <a:extLst>
                    <a:ext uri="{FF2B5EF4-FFF2-40B4-BE49-F238E27FC236}">
                      <a16:creationId xmlns:a16="http://schemas.microsoft.com/office/drawing/2014/main" id="{05C7B26C-7FD9-45F5-8943-C707F83DD8F1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93" name="楕円 92">
                    <a:extLst>
                      <a:ext uri="{FF2B5EF4-FFF2-40B4-BE49-F238E27FC236}">
                        <a16:creationId xmlns:a16="http://schemas.microsoft.com/office/drawing/2014/main" id="{BC9A3AD8-7DA7-4C43-B575-64948CFCC41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" name="楕円 93">
                    <a:extLst>
                      <a:ext uri="{FF2B5EF4-FFF2-40B4-BE49-F238E27FC236}">
                        <a16:creationId xmlns:a16="http://schemas.microsoft.com/office/drawing/2014/main" id="{B645648A-45B5-455C-B67A-88097FFF84D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92" name="&quot;禁止&quot;マーク 91">
                  <a:extLst>
                    <a:ext uri="{FF2B5EF4-FFF2-40B4-BE49-F238E27FC236}">
                      <a16:creationId xmlns:a16="http://schemas.microsoft.com/office/drawing/2014/main" id="{3984021D-AF58-4FA2-AB0C-33666EF160F6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0" name="&quot;禁止&quot;マーク 89">
                <a:extLst>
                  <a:ext uri="{FF2B5EF4-FFF2-40B4-BE49-F238E27FC236}">
                    <a16:creationId xmlns:a16="http://schemas.microsoft.com/office/drawing/2014/main" id="{26DE933A-4A00-477E-AF02-9385BADE77CF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4386A704-0EEC-48DD-BB6D-7F7BB805C9B4}"/>
                </a:ext>
              </a:extLst>
            </p:cNvPr>
            <p:cNvSpPr/>
            <p:nvPr/>
          </p:nvSpPr>
          <p:spPr bwMode="auto">
            <a:xfrm>
              <a:off x="1749251" y="4638152"/>
              <a:ext cx="967663" cy="1499460"/>
            </a:xfrm>
            <a:custGeom>
              <a:avLst/>
              <a:gdLst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1800 w 1132282"/>
                <a:gd name="connsiteY30" fmla="*/ 548466 h 1817176"/>
                <a:gd name="connsiteX31" fmla="*/ 527036 w 1132282"/>
                <a:gd name="connsiteY31" fmla="*/ 508378 h 1817176"/>
                <a:gd name="connsiteX32" fmla="*/ 661289 w 1132282"/>
                <a:gd name="connsiteY32" fmla="*/ 583426 h 1817176"/>
                <a:gd name="connsiteX33" fmla="*/ 714224 w 1132282"/>
                <a:gd name="connsiteY33" fmla="*/ 560056 h 1817176"/>
                <a:gd name="connsiteX34" fmla="*/ 831834 w 1132282"/>
                <a:gd name="connsiteY34" fmla="*/ 356350 h 1817176"/>
                <a:gd name="connsiteX35" fmla="*/ 816557 w 1132282"/>
                <a:gd name="connsiteY35" fmla="*/ 341073 h 1817176"/>
                <a:gd name="connsiteX36" fmla="*/ 794731 w 1132282"/>
                <a:gd name="connsiteY36" fmla="*/ 233424 h 1817176"/>
                <a:gd name="connsiteX37" fmla="*/ 803561 w 1132282"/>
                <a:gd name="connsiteY37" fmla="*/ 220126 h 1817176"/>
                <a:gd name="connsiteX38" fmla="*/ 753056 w 1132282"/>
                <a:gd name="connsiteY38" fmla="*/ 169622 h 1817176"/>
                <a:gd name="connsiteX39" fmla="*/ 753056 w 1132282"/>
                <a:gd name="connsiteY39" fmla="*/ 29103 h 1817176"/>
                <a:gd name="connsiteX40" fmla="*/ 823316 w 1132282"/>
                <a:gd name="connsiteY40" fmla="*/ 0 h 1817176"/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7036 w 1132282"/>
                <a:gd name="connsiteY30" fmla="*/ 508378 h 1817176"/>
                <a:gd name="connsiteX31" fmla="*/ 661289 w 1132282"/>
                <a:gd name="connsiteY31" fmla="*/ 583426 h 1817176"/>
                <a:gd name="connsiteX32" fmla="*/ 714224 w 1132282"/>
                <a:gd name="connsiteY32" fmla="*/ 560056 h 1817176"/>
                <a:gd name="connsiteX33" fmla="*/ 831834 w 1132282"/>
                <a:gd name="connsiteY33" fmla="*/ 356350 h 1817176"/>
                <a:gd name="connsiteX34" fmla="*/ 816557 w 1132282"/>
                <a:gd name="connsiteY34" fmla="*/ 341073 h 1817176"/>
                <a:gd name="connsiteX35" fmla="*/ 794731 w 1132282"/>
                <a:gd name="connsiteY35" fmla="*/ 233424 h 1817176"/>
                <a:gd name="connsiteX36" fmla="*/ 803561 w 1132282"/>
                <a:gd name="connsiteY36" fmla="*/ 220126 h 1817176"/>
                <a:gd name="connsiteX37" fmla="*/ 753056 w 1132282"/>
                <a:gd name="connsiteY37" fmla="*/ 169622 h 1817176"/>
                <a:gd name="connsiteX38" fmla="*/ 753056 w 1132282"/>
                <a:gd name="connsiteY38" fmla="*/ 29103 h 1817176"/>
                <a:gd name="connsiteX39" fmla="*/ 823316 w 1132282"/>
                <a:gd name="connsiteY39" fmla="*/ 0 h 1817176"/>
                <a:gd name="connsiteX0" fmla="*/ 823316 w 1132282"/>
                <a:gd name="connsiteY0" fmla="*/ 0 h 1754549"/>
                <a:gd name="connsiteX1" fmla="*/ 893575 w 1132282"/>
                <a:gd name="connsiteY1" fmla="*/ 29103 h 1754549"/>
                <a:gd name="connsiteX2" fmla="*/ 952486 w 1132282"/>
                <a:gd name="connsiteY2" fmla="*/ 88015 h 1754549"/>
                <a:gd name="connsiteX3" fmla="*/ 970220 w 1132282"/>
                <a:gd name="connsiteY3" fmla="*/ 112067 h 1754549"/>
                <a:gd name="connsiteX4" fmla="*/ 976406 w 1132282"/>
                <a:gd name="connsiteY4" fmla="*/ 129706 h 1754549"/>
                <a:gd name="connsiteX5" fmla="*/ 982578 w 1132282"/>
                <a:gd name="connsiteY5" fmla="*/ 136703 h 1754549"/>
                <a:gd name="connsiteX6" fmla="*/ 1052360 w 1132282"/>
                <a:gd name="connsiteY6" fmla="*/ 257570 h 1754549"/>
                <a:gd name="connsiteX7" fmla="*/ 1059746 w 1132282"/>
                <a:gd name="connsiteY7" fmla="*/ 279536 h 1754549"/>
                <a:gd name="connsiteX8" fmla="*/ 1065380 w 1132282"/>
                <a:gd name="connsiteY8" fmla="*/ 291081 h 1754549"/>
                <a:gd name="connsiteX9" fmla="*/ 1068029 w 1132282"/>
                <a:gd name="connsiteY9" fmla="*/ 329080 h 1754549"/>
                <a:gd name="connsiteX10" fmla="*/ 1064397 w 1132282"/>
                <a:gd name="connsiteY10" fmla="*/ 339882 h 1754549"/>
                <a:gd name="connsiteX11" fmla="*/ 1115860 w 1132282"/>
                <a:gd name="connsiteY11" fmla="*/ 429020 h 1754549"/>
                <a:gd name="connsiteX12" fmla="*/ 1123245 w 1132282"/>
                <a:gd name="connsiteY12" fmla="*/ 450983 h 1754549"/>
                <a:gd name="connsiteX13" fmla="*/ 1128881 w 1132282"/>
                <a:gd name="connsiteY13" fmla="*/ 462532 h 1754549"/>
                <a:gd name="connsiteX14" fmla="*/ 1118954 w 1132282"/>
                <a:gd name="connsiteY14" fmla="*/ 537929 h 1754549"/>
                <a:gd name="connsiteX15" fmla="*/ 1086703 w 1132282"/>
                <a:gd name="connsiteY15" fmla="*/ 593789 h 1754549"/>
                <a:gd name="connsiteX16" fmla="*/ 1099218 w 1132282"/>
                <a:gd name="connsiteY16" fmla="*/ 619435 h 1754549"/>
                <a:gd name="connsiteX17" fmla="*/ 1089459 w 1132282"/>
                <a:gd name="connsiteY17" fmla="*/ 693558 h 1754549"/>
                <a:gd name="connsiteX18" fmla="*/ 945143 w 1132282"/>
                <a:gd name="connsiteY18" fmla="*/ 943522 h 1754549"/>
                <a:gd name="connsiteX19" fmla="*/ 931886 w 1132282"/>
                <a:gd name="connsiteY19" fmla="*/ 958552 h 1754549"/>
                <a:gd name="connsiteX20" fmla="*/ 932988 w 1132282"/>
                <a:gd name="connsiteY20" fmla="*/ 959654 h 1754549"/>
                <a:gd name="connsiteX21" fmla="*/ 569190 w 1132282"/>
                <a:gd name="connsiteY21" fmla="*/ 1323452 h 1754549"/>
                <a:gd name="connsiteX22" fmla="*/ 516885 w 1132282"/>
                <a:gd name="connsiteY22" fmla="*/ 1366177 h 1754549"/>
                <a:gd name="connsiteX23" fmla="*/ 495768 w 1132282"/>
                <a:gd name="connsiteY23" fmla="*/ 1377290 h 1754549"/>
                <a:gd name="connsiteX24" fmla="*/ 602405 w 1132282"/>
                <a:gd name="connsiteY24" fmla="*/ 1698029 h 1754549"/>
                <a:gd name="connsiteX25" fmla="*/ 148105 w 1132282"/>
                <a:gd name="connsiteY25" fmla="*/ 1754549 h 1754549"/>
                <a:gd name="connsiteX26" fmla="*/ 39564 w 1132282"/>
                <a:gd name="connsiteY26" fmla="*/ 1241944 h 1754549"/>
                <a:gd name="connsiteX27" fmla="*/ 24414 w 1132282"/>
                <a:gd name="connsiteY27" fmla="*/ 1213153 h 1754549"/>
                <a:gd name="connsiteX28" fmla="*/ 97657 w 1132282"/>
                <a:gd name="connsiteY28" fmla="*/ 851919 h 1754549"/>
                <a:gd name="connsiteX29" fmla="*/ 461456 w 1132282"/>
                <a:gd name="connsiteY29" fmla="*/ 488122 h 1754549"/>
                <a:gd name="connsiteX30" fmla="*/ 527036 w 1132282"/>
                <a:gd name="connsiteY30" fmla="*/ 508378 h 1754549"/>
                <a:gd name="connsiteX31" fmla="*/ 661289 w 1132282"/>
                <a:gd name="connsiteY31" fmla="*/ 583426 h 1754549"/>
                <a:gd name="connsiteX32" fmla="*/ 714224 w 1132282"/>
                <a:gd name="connsiteY32" fmla="*/ 560056 h 1754549"/>
                <a:gd name="connsiteX33" fmla="*/ 831834 w 1132282"/>
                <a:gd name="connsiteY33" fmla="*/ 356350 h 1754549"/>
                <a:gd name="connsiteX34" fmla="*/ 816557 w 1132282"/>
                <a:gd name="connsiteY34" fmla="*/ 341073 h 1754549"/>
                <a:gd name="connsiteX35" fmla="*/ 794731 w 1132282"/>
                <a:gd name="connsiteY35" fmla="*/ 233424 h 1754549"/>
                <a:gd name="connsiteX36" fmla="*/ 803561 w 1132282"/>
                <a:gd name="connsiteY36" fmla="*/ 220126 h 1754549"/>
                <a:gd name="connsiteX37" fmla="*/ 753056 w 1132282"/>
                <a:gd name="connsiteY37" fmla="*/ 169622 h 1754549"/>
                <a:gd name="connsiteX38" fmla="*/ 753056 w 1132282"/>
                <a:gd name="connsiteY38" fmla="*/ 29103 h 1754549"/>
                <a:gd name="connsiteX39" fmla="*/ 823316 w 1132282"/>
                <a:gd name="connsiteY39" fmla="*/ 0 h 1754549"/>
                <a:gd name="connsiteX0" fmla="*/ 823316 w 1132282"/>
                <a:gd name="connsiteY0" fmla="*/ 0 h 1754549"/>
                <a:gd name="connsiteX1" fmla="*/ 893575 w 1132282"/>
                <a:gd name="connsiteY1" fmla="*/ 29103 h 1754549"/>
                <a:gd name="connsiteX2" fmla="*/ 952486 w 1132282"/>
                <a:gd name="connsiteY2" fmla="*/ 88015 h 1754549"/>
                <a:gd name="connsiteX3" fmla="*/ 970220 w 1132282"/>
                <a:gd name="connsiteY3" fmla="*/ 112067 h 1754549"/>
                <a:gd name="connsiteX4" fmla="*/ 976406 w 1132282"/>
                <a:gd name="connsiteY4" fmla="*/ 129706 h 1754549"/>
                <a:gd name="connsiteX5" fmla="*/ 982578 w 1132282"/>
                <a:gd name="connsiteY5" fmla="*/ 136703 h 1754549"/>
                <a:gd name="connsiteX6" fmla="*/ 1052360 w 1132282"/>
                <a:gd name="connsiteY6" fmla="*/ 257570 h 1754549"/>
                <a:gd name="connsiteX7" fmla="*/ 1059746 w 1132282"/>
                <a:gd name="connsiteY7" fmla="*/ 279536 h 1754549"/>
                <a:gd name="connsiteX8" fmla="*/ 1065380 w 1132282"/>
                <a:gd name="connsiteY8" fmla="*/ 291081 h 1754549"/>
                <a:gd name="connsiteX9" fmla="*/ 1068029 w 1132282"/>
                <a:gd name="connsiteY9" fmla="*/ 329080 h 1754549"/>
                <a:gd name="connsiteX10" fmla="*/ 1064397 w 1132282"/>
                <a:gd name="connsiteY10" fmla="*/ 339882 h 1754549"/>
                <a:gd name="connsiteX11" fmla="*/ 1115860 w 1132282"/>
                <a:gd name="connsiteY11" fmla="*/ 429020 h 1754549"/>
                <a:gd name="connsiteX12" fmla="*/ 1123245 w 1132282"/>
                <a:gd name="connsiteY12" fmla="*/ 450983 h 1754549"/>
                <a:gd name="connsiteX13" fmla="*/ 1128881 w 1132282"/>
                <a:gd name="connsiteY13" fmla="*/ 462532 h 1754549"/>
                <a:gd name="connsiteX14" fmla="*/ 1118954 w 1132282"/>
                <a:gd name="connsiteY14" fmla="*/ 537929 h 1754549"/>
                <a:gd name="connsiteX15" fmla="*/ 1086703 w 1132282"/>
                <a:gd name="connsiteY15" fmla="*/ 593789 h 1754549"/>
                <a:gd name="connsiteX16" fmla="*/ 1099218 w 1132282"/>
                <a:gd name="connsiteY16" fmla="*/ 619435 h 1754549"/>
                <a:gd name="connsiteX17" fmla="*/ 1089459 w 1132282"/>
                <a:gd name="connsiteY17" fmla="*/ 693558 h 1754549"/>
                <a:gd name="connsiteX18" fmla="*/ 945143 w 1132282"/>
                <a:gd name="connsiteY18" fmla="*/ 943522 h 1754549"/>
                <a:gd name="connsiteX19" fmla="*/ 931886 w 1132282"/>
                <a:gd name="connsiteY19" fmla="*/ 958552 h 1754549"/>
                <a:gd name="connsiteX20" fmla="*/ 932988 w 1132282"/>
                <a:gd name="connsiteY20" fmla="*/ 959654 h 1754549"/>
                <a:gd name="connsiteX21" fmla="*/ 569190 w 1132282"/>
                <a:gd name="connsiteY21" fmla="*/ 1323452 h 1754549"/>
                <a:gd name="connsiteX22" fmla="*/ 516885 w 1132282"/>
                <a:gd name="connsiteY22" fmla="*/ 1366177 h 1754549"/>
                <a:gd name="connsiteX23" fmla="*/ 495768 w 1132282"/>
                <a:gd name="connsiteY23" fmla="*/ 1377290 h 1754549"/>
                <a:gd name="connsiteX24" fmla="*/ 602405 w 1132282"/>
                <a:gd name="connsiteY24" fmla="*/ 1726934 h 1754549"/>
                <a:gd name="connsiteX25" fmla="*/ 148105 w 1132282"/>
                <a:gd name="connsiteY25" fmla="*/ 1754549 h 1754549"/>
                <a:gd name="connsiteX26" fmla="*/ 39564 w 1132282"/>
                <a:gd name="connsiteY26" fmla="*/ 1241944 h 1754549"/>
                <a:gd name="connsiteX27" fmla="*/ 24414 w 1132282"/>
                <a:gd name="connsiteY27" fmla="*/ 1213153 h 1754549"/>
                <a:gd name="connsiteX28" fmla="*/ 97657 w 1132282"/>
                <a:gd name="connsiteY28" fmla="*/ 851919 h 1754549"/>
                <a:gd name="connsiteX29" fmla="*/ 461456 w 1132282"/>
                <a:gd name="connsiteY29" fmla="*/ 488122 h 1754549"/>
                <a:gd name="connsiteX30" fmla="*/ 527036 w 1132282"/>
                <a:gd name="connsiteY30" fmla="*/ 508378 h 1754549"/>
                <a:gd name="connsiteX31" fmla="*/ 661289 w 1132282"/>
                <a:gd name="connsiteY31" fmla="*/ 583426 h 1754549"/>
                <a:gd name="connsiteX32" fmla="*/ 714224 w 1132282"/>
                <a:gd name="connsiteY32" fmla="*/ 560056 h 1754549"/>
                <a:gd name="connsiteX33" fmla="*/ 831834 w 1132282"/>
                <a:gd name="connsiteY33" fmla="*/ 356350 h 1754549"/>
                <a:gd name="connsiteX34" fmla="*/ 816557 w 1132282"/>
                <a:gd name="connsiteY34" fmla="*/ 341073 h 1754549"/>
                <a:gd name="connsiteX35" fmla="*/ 794731 w 1132282"/>
                <a:gd name="connsiteY35" fmla="*/ 233424 h 1754549"/>
                <a:gd name="connsiteX36" fmla="*/ 803561 w 1132282"/>
                <a:gd name="connsiteY36" fmla="*/ 220126 h 1754549"/>
                <a:gd name="connsiteX37" fmla="*/ 753056 w 1132282"/>
                <a:gd name="connsiteY37" fmla="*/ 169622 h 1754549"/>
                <a:gd name="connsiteX38" fmla="*/ 753056 w 1132282"/>
                <a:gd name="connsiteY38" fmla="*/ 29103 h 1754549"/>
                <a:gd name="connsiteX39" fmla="*/ 823316 w 1132282"/>
                <a:gd name="connsiteY39" fmla="*/ 0 h 17545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132282" h="1754549">
                  <a:moveTo>
                    <a:pt x="823316" y="0"/>
                  </a:moveTo>
                  <a:cubicBezTo>
                    <a:pt x="848745" y="0"/>
                    <a:pt x="874174" y="9701"/>
                    <a:pt x="893575" y="29103"/>
                  </a:cubicBezTo>
                  <a:lnTo>
                    <a:pt x="952486" y="88015"/>
                  </a:lnTo>
                  <a:cubicBezTo>
                    <a:pt x="959762" y="95291"/>
                    <a:pt x="965673" y="103414"/>
                    <a:pt x="970220" y="112067"/>
                  </a:cubicBezTo>
                  <a:lnTo>
                    <a:pt x="976406" y="129706"/>
                  </a:lnTo>
                  <a:lnTo>
                    <a:pt x="982578" y="136703"/>
                  </a:lnTo>
                  <a:lnTo>
                    <a:pt x="1052360" y="257570"/>
                  </a:lnTo>
                  <a:lnTo>
                    <a:pt x="1059746" y="279536"/>
                  </a:lnTo>
                  <a:lnTo>
                    <a:pt x="1065380" y="291081"/>
                  </a:lnTo>
                  <a:cubicBezTo>
                    <a:pt x="1068671" y="303362"/>
                    <a:pt x="1069619" y="316271"/>
                    <a:pt x="1068029" y="329080"/>
                  </a:cubicBezTo>
                  <a:lnTo>
                    <a:pt x="1064397" y="339882"/>
                  </a:lnTo>
                  <a:lnTo>
                    <a:pt x="1115860" y="429020"/>
                  </a:lnTo>
                  <a:lnTo>
                    <a:pt x="1123245" y="450983"/>
                  </a:lnTo>
                  <a:lnTo>
                    <a:pt x="1128881" y="462532"/>
                  </a:lnTo>
                  <a:cubicBezTo>
                    <a:pt x="1135462" y="487094"/>
                    <a:pt x="1132673" y="514167"/>
                    <a:pt x="1118954" y="537929"/>
                  </a:cubicBezTo>
                  <a:lnTo>
                    <a:pt x="1086703" y="593789"/>
                  </a:lnTo>
                  <a:lnTo>
                    <a:pt x="1099218" y="619435"/>
                  </a:lnTo>
                  <a:cubicBezTo>
                    <a:pt x="1105688" y="643582"/>
                    <a:pt x="1102947" y="670198"/>
                    <a:pt x="1089459" y="693558"/>
                  </a:cubicBezTo>
                  <a:lnTo>
                    <a:pt x="945143" y="943522"/>
                  </a:lnTo>
                  <a:lnTo>
                    <a:pt x="931886" y="958552"/>
                  </a:lnTo>
                  <a:lnTo>
                    <a:pt x="932988" y="959654"/>
                  </a:lnTo>
                  <a:lnTo>
                    <a:pt x="569190" y="1323452"/>
                  </a:lnTo>
                  <a:cubicBezTo>
                    <a:pt x="552914" y="1339728"/>
                    <a:pt x="535373" y="1353970"/>
                    <a:pt x="516885" y="1366177"/>
                  </a:cubicBezTo>
                  <a:lnTo>
                    <a:pt x="495768" y="1377290"/>
                  </a:lnTo>
                  <a:lnTo>
                    <a:pt x="602405" y="1726934"/>
                  </a:lnTo>
                  <a:lnTo>
                    <a:pt x="148105" y="1754549"/>
                  </a:lnTo>
                  <a:lnTo>
                    <a:pt x="39564" y="1241944"/>
                  </a:lnTo>
                  <a:lnTo>
                    <a:pt x="24414" y="1213153"/>
                  </a:lnTo>
                  <a:cubicBezTo>
                    <a:pt x="-24415" y="1092742"/>
                    <a:pt x="-1" y="949577"/>
                    <a:pt x="97657" y="851919"/>
                  </a:cubicBezTo>
                  <a:lnTo>
                    <a:pt x="461456" y="488122"/>
                  </a:lnTo>
                  <a:lnTo>
                    <a:pt x="527036" y="508378"/>
                  </a:lnTo>
                  <a:cubicBezTo>
                    <a:pt x="555952" y="568226"/>
                    <a:pt x="606769" y="594868"/>
                    <a:pt x="661289" y="583426"/>
                  </a:cubicBezTo>
                  <a:lnTo>
                    <a:pt x="714224" y="560056"/>
                  </a:lnTo>
                  <a:lnTo>
                    <a:pt x="831834" y="356350"/>
                  </a:lnTo>
                  <a:lnTo>
                    <a:pt x="816557" y="341073"/>
                  </a:lnTo>
                  <a:cubicBezTo>
                    <a:pt x="787455" y="311971"/>
                    <a:pt x="780179" y="269307"/>
                    <a:pt x="794731" y="233424"/>
                  </a:cubicBezTo>
                  <a:lnTo>
                    <a:pt x="803561" y="220126"/>
                  </a:lnTo>
                  <a:lnTo>
                    <a:pt x="753056" y="169622"/>
                  </a:lnTo>
                  <a:cubicBezTo>
                    <a:pt x="714253" y="130819"/>
                    <a:pt x="714253" y="67906"/>
                    <a:pt x="753056" y="29103"/>
                  </a:cubicBezTo>
                  <a:cubicBezTo>
                    <a:pt x="772458" y="9701"/>
                    <a:pt x="797887" y="0"/>
                    <a:pt x="823316" y="0"/>
                  </a:cubicBezTo>
                  <a:close/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楕円 147">
              <a:extLst>
                <a:ext uri="{FF2B5EF4-FFF2-40B4-BE49-F238E27FC236}">
                  <a16:creationId xmlns:a16="http://schemas.microsoft.com/office/drawing/2014/main" id="{96EE03B8-729E-4D2D-AB58-C2FDABEE7FE7}"/>
                </a:ext>
              </a:extLst>
            </p:cNvPr>
            <p:cNvSpPr/>
            <p:nvPr/>
          </p:nvSpPr>
          <p:spPr bwMode="auto">
            <a:xfrm>
              <a:off x="1420628" y="4253467"/>
              <a:ext cx="692979" cy="780719"/>
            </a:xfrm>
            <a:prstGeom prst="ellipse">
              <a:avLst/>
            </a:prstGeom>
            <a:gradFill flip="none" rotWithShape="1">
              <a:gsLst>
                <a:gs pos="20000">
                  <a:schemeClr val="bg1">
                    <a:lumMod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lin ang="1620000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9" name="楕円 148">
              <a:extLst>
                <a:ext uri="{FF2B5EF4-FFF2-40B4-BE49-F238E27FC236}">
                  <a16:creationId xmlns:a16="http://schemas.microsoft.com/office/drawing/2014/main" id="{51530C07-7436-44F8-9F59-39C12679AA26}"/>
                </a:ext>
              </a:extLst>
            </p:cNvPr>
            <p:cNvSpPr/>
            <p:nvPr/>
          </p:nvSpPr>
          <p:spPr bwMode="auto">
            <a:xfrm>
              <a:off x="1465399" y="4253467"/>
              <a:ext cx="692979" cy="780719"/>
            </a:xfrm>
            <a:prstGeom prst="ellipse">
              <a:avLst/>
            </a:prstGeom>
            <a:gradFill flip="none" rotWithShape="1">
              <a:gsLst>
                <a:gs pos="100000">
                  <a:schemeClr val="bg1">
                    <a:lumMod val="50000"/>
                  </a:schemeClr>
                </a:gs>
                <a:gs pos="0">
                  <a:schemeClr val="bg1">
                    <a:lumMod val="85000"/>
                  </a:schemeClr>
                </a:gs>
              </a:gsLst>
              <a:lin ang="2700000" scaled="1"/>
              <a:tileRect/>
            </a:gradFill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楕円 149">
              <a:extLst>
                <a:ext uri="{FF2B5EF4-FFF2-40B4-BE49-F238E27FC236}">
                  <a16:creationId xmlns:a16="http://schemas.microsoft.com/office/drawing/2014/main" id="{68B6936A-58E2-4269-89BC-D2B2088BF799}"/>
                </a:ext>
              </a:extLst>
            </p:cNvPr>
            <p:cNvSpPr/>
            <p:nvPr/>
          </p:nvSpPr>
          <p:spPr bwMode="auto">
            <a:xfrm>
              <a:off x="1557014" y="4338939"/>
              <a:ext cx="541247" cy="609776"/>
            </a:xfrm>
            <a:prstGeom prst="ellipse">
              <a:avLst/>
            </a:prstGeom>
            <a:gradFill flip="none" rotWithShape="1">
              <a:gsLst>
                <a:gs pos="20000">
                  <a:schemeClr val="bg1">
                    <a:lumMod val="50000"/>
                  </a:schemeClr>
                </a:gs>
                <a:gs pos="100000">
                  <a:schemeClr val="bg1">
                    <a:lumMod val="85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四角形: 角を丸くする 150">
              <a:extLst>
                <a:ext uri="{FF2B5EF4-FFF2-40B4-BE49-F238E27FC236}">
                  <a16:creationId xmlns:a16="http://schemas.microsoft.com/office/drawing/2014/main" id="{C3A14450-F476-4F74-9D67-4CD621A599DC}"/>
                </a:ext>
              </a:extLst>
            </p:cNvPr>
            <p:cNvSpPr/>
            <p:nvPr/>
          </p:nvSpPr>
          <p:spPr bwMode="auto">
            <a:xfrm>
              <a:off x="1785193" y="4379639"/>
              <a:ext cx="51114" cy="524062"/>
            </a:xfrm>
            <a:prstGeom prst="roundRect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4C57F886-DD5F-4AC6-B337-8EC7BB4D0F6A}"/>
                </a:ext>
              </a:extLst>
            </p:cNvPr>
            <p:cNvGrpSpPr/>
            <p:nvPr/>
          </p:nvGrpSpPr>
          <p:grpSpPr>
            <a:xfrm>
              <a:off x="1862886" y="4379639"/>
              <a:ext cx="578504" cy="555055"/>
              <a:chOff x="1960079" y="2222473"/>
              <a:chExt cx="666623" cy="639602"/>
            </a:xfrm>
          </p:grpSpPr>
          <p:sp>
            <p:nvSpPr>
              <p:cNvPr id="180" name="楕円 179">
                <a:extLst>
                  <a:ext uri="{FF2B5EF4-FFF2-40B4-BE49-F238E27FC236}">
                    <a16:creationId xmlns:a16="http://schemas.microsoft.com/office/drawing/2014/main" id="{764BE06F-F07E-461C-AB15-6E690066D442}"/>
                  </a:ext>
                </a:extLst>
              </p:cNvPr>
              <p:cNvSpPr/>
              <p:nvPr/>
            </p:nvSpPr>
            <p:spPr bwMode="auto">
              <a:xfrm>
                <a:off x="1987098" y="2222473"/>
                <a:ext cx="639604" cy="639602"/>
              </a:xfrm>
              <a:prstGeom prst="ellipse">
                <a:avLst/>
              </a:prstGeom>
              <a:solidFill>
                <a:srgbClr val="CC6600"/>
              </a:solidFill>
              <a:ln w="9525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181" name="グループ化 180">
                <a:extLst>
                  <a:ext uri="{FF2B5EF4-FFF2-40B4-BE49-F238E27FC236}">
                    <a16:creationId xmlns:a16="http://schemas.microsoft.com/office/drawing/2014/main" id="{39AA6435-DD18-4A3A-A031-FE8372CB6855}"/>
                  </a:ext>
                </a:extLst>
              </p:cNvPr>
              <p:cNvGrpSpPr/>
              <p:nvPr/>
            </p:nvGrpSpPr>
            <p:grpSpPr>
              <a:xfrm>
                <a:off x="1960079" y="2222473"/>
                <a:ext cx="639604" cy="639602"/>
                <a:chOff x="1697761" y="1926174"/>
                <a:chExt cx="1232201" cy="1232199"/>
              </a:xfrm>
            </p:grpSpPr>
            <p:sp>
              <p:nvSpPr>
                <p:cNvPr id="182" name="楕円 181">
                  <a:extLst>
                    <a:ext uri="{FF2B5EF4-FFF2-40B4-BE49-F238E27FC236}">
                      <a16:creationId xmlns:a16="http://schemas.microsoft.com/office/drawing/2014/main" id="{B496AD7A-CD7B-4A67-B2DF-514C4249A986}"/>
                    </a:ext>
                  </a:extLst>
                </p:cNvPr>
                <p:cNvSpPr/>
                <p:nvPr/>
              </p:nvSpPr>
              <p:spPr bwMode="auto">
                <a:xfrm>
                  <a:off x="1697761" y="1926174"/>
                  <a:ext cx="1232201" cy="1232199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83" name="楕円 182">
                  <a:extLst>
                    <a:ext uri="{FF2B5EF4-FFF2-40B4-BE49-F238E27FC236}">
                      <a16:creationId xmlns:a16="http://schemas.microsoft.com/office/drawing/2014/main" id="{69D729CC-6249-4B85-8E80-B5E4CC9AECC3}"/>
                    </a:ext>
                  </a:extLst>
                </p:cNvPr>
                <p:cNvSpPr/>
                <p:nvPr/>
              </p:nvSpPr>
              <p:spPr bwMode="auto">
                <a:xfrm>
                  <a:off x="1745642" y="1974056"/>
                  <a:ext cx="1136440" cy="1136436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84" name="フリーフォーム: 図形 183">
                  <a:extLst>
                    <a:ext uri="{FF2B5EF4-FFF2-40B4-BE49-F238E27FC236}">
                      <a16:creationId xmlns:a16="http://schemas.microsoft.com/office/drawing/2014/main" id="{44AAD8D8-734A-4FF4-B6AF-F5E420A02907}"/>
                    </a:ext>
                  </a:extLst>
                </p:cNvPr>
                <p:cNvSpPr/>
                <p:nvPr/>
              </p:nvSpPr>
              <p:spPr bwMode="auto">
                <a:xfrm>
                  <a:off x="2032321" y="2102761"/>
                  <a:ext cx="593569" cy="630070"/>
                </a:xfrm>
                <a:custGeom>
                  <a:avLst/>
                  <a:gdLst>
                    <a:gd name="connsiteX0" fmla="*/ 758018 w 1059656"/>
                    <a:gd name="connsiteY0" fmla="*/ 186376 h 1124818"/>
                    <a:gd name="connsiteX1" fmla="*/ 653850 w 1059656"/>
                    <a:gd name="connsiteY1" fmla="*/ 290544 h 1124818"/>
                    <a:gd name="connsiteX2" fmla="*/ 653850 w 1059656"/>
                    <a:gd name="connsiteY2" fmla="*/ 838783 h 1124818"/>
                    <a:gd name="connsiteX3" fmla="*/ 758018 w 1059656"/>
                    <a:gd name="connsiteY3" fmla="*/ 942951 h 1124818"/>
                    <a:gd name="connsiteX4" fmla="*/ 862186 w 1059656"/>
                    <a:gd name="connsiteY4" fmla="*/ 838783 h 1124818"/>
                    <a:gd name="connsiteX5" fmla="*/ 862186 w 1059656"/>
                    <a:gd name="connsiteY5" fmla="*/ 290544 h 1124818"/>
                    <a:gd name="connsiteX6" fmla="*/ 758018 w 1059656"/>
                    <a:gd name="connsiteY6" fmla="*/ 186376 h 1124818"/>
                    <a:gd name="connsiteX7" fmla="*/ 758682 w 1059656"/>
                    <a:gd name="connsiteY7" fmla="*/ 4514 h 1124818"/>
                    <a:gd name="connsiteX8" fmla="*/ 1059656 w 1059656"/>
                    <a:gd name="connsiteY8" fmla="*/ 305489 h 1124818"/>
                    <a:gd name="connsiteX9" fmla="*/ 1059654 w 1059656"/>
                    <a:gd name="connsiteY9" fmla="*/ 823843 h 1124818"/>
                    <a:gd name="connsiteX10" fmla="*/ 758679 w 1059656"/>
                    <a:gd name="connsiteY10" fmla="*/ 1124818 h 1124818"/>
                    <a:gd name="connsiteX11" fmla="*/ 758682 w 1059656"/>
                    <a:gd name="connsiteY11" fmla="*/ 1124816 h 1124818"/>
                    <a:gd name="connsiteX12" fmla="*/ 457707 w 1059656"/>
                    <a:gd name="connsiteY12" fmla="*/ 823841 h 1124818"/>
                    <a:gd name="connsiteX13" fmla="*/ 457707 w 1059656"/>
                    <a:gd name="connsiteY13" fmla="*/ 305489 h 1124818"/>
                    <a:gd name="connsiteX14" fmla="*/ 758682 w 1059656"/>
                    <a:gd name="connsiteY14" fmla="*/ 4514 h 1124818"/>
                    <a:gd name="connsiteX15" fmla="*/ 100012 w 1059656"/>
                    <a:gd name="connsiteY15" fmla="*/ 0 h 1124818"/>
                    <a:gd name="connsiteX16" fmla="*/ 330993 w 1059656"/>
                    <a:gd name="connsiteY16" fmla="*/ 0 h 1124818"/>
                    <a:gd name="connsiteX17" fmla="*/ 330993 w 1059656"/>
                    <a:gd name="connsiteY17" fmla="*/ 1026318 h 1124818"/>
                    <a:gd name="connsiteX18" fmla="*/ 416718 w 1059656"/>
                    <a:gd name="connsiteY18" fmla="*/ 1112043 h 1124818"/>
                    <a:gd name="connsiteX19" fmla="*/ 7143 w 1059656"/>
                    <a:gd name="connsiteY19" fmla="*/ 1112043 h 1124818"/>
                    <a:gd name="connsiteX20" fmla="*/ 95250 w 1059656"/>
                    <a:gd name="connsiteY20" fmla="*/ 1021556 h 1124818"/>
                    <a:gd name="connsiteX21" fmla="*/ 97631 w 1059656"/>
                    <a:gd name="connsiteY21" fmla="*/ 214313 h 1124818"/>
                    <a:gd name="connsiteX22" fmla="*/ 2381 w 1059656"/>
                    <a:gd name="connsiteY22" fmla="*/ 302419 h 1124818"/>
                    <a:gd name="connsiteX23" fmla="*/ 0 w 1059656"/>
                    <a:gd name="connsiteY23" fmla="*/ 100012 h 11248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059656" h="1124818">
                      <a:moveTo>
                        <a:pt x="758018" y="186376"/>
                      </a:moveTo>
                      <a:cubicBezTo>
                        <a:pt x="700488" y="186376"/>
                        <a:pt x="653850" y="233014"/>
                        <a:pt x="653850" y="290544"/>
                      </a:cubicBezTo>
                      <a:lnTo>
                        <a:pt x="653850" y="838783"/>
                      </a:lnTo>
                      <a:cubicBezTo>
                        <a:pt x="653850" y="896313"/>
                        <a:pt x="700488" y="942951"/>
                        <a:pt x="758018" y="942951"/>
                      </a:cubicBezTo>
                      <a:cubicBezTo>
                        <a:pt x="815548" y="942951"/>
                        <a:pt x="862186" y="896313"/>
                        <a:pt x="862186" y="838783"/>
                      </a:cubicBezTo>
                      <a:lnTo>
                        <a:pt x="862186" y="290544"/>
                      </a:lnTo>
                      <a:cubicBezTo>
                        <a:pt x="862186" y="233014"/>
                        <a:pt x="815548" y="186376"/>
                        <a:pt x="758018" y="186376"/>
                      </a:cubicBezTo>
                      <a:close/>
                      <a:moveTo>
                        <a:pt x="758682" y="4514"/>
                      </a:moveTo>
                      <a:cubicBezTo>
                        <a:pt x="924905" y="4514"/>
                        <a:pt x="1059656" y="139265"/>
                        <a:pt x="1059656" y="305489"/>
                      </a:cubicBezTo>
                      <a:cubicBezTo>
                        <a:pt x="1059656" y="478275"/>
                        <a:pt x="1059654" y="651058"/>
                        <a:pt x="1059654" y="823843"/>
                      </a:cubicBezTo>
                      <a:cubicBezTo>
                        <a:pt x="1059654" y="990067"/>
                        <a:pt x="924903" y="1124818"/>
                        <a:pt x="758679" y="1124818"/>
                      </a:cubicBezTo>
                      <a:lnTo>
                        <a:pt x="758682" y="1124816"/>
                      </a:lnTo>
                      <a:cubicBezTo>
                        <a:pt x="592458" y="1124816"/>
                        <a:pt x="457707" y="990065"/>
                        <a:pt x="457707" y="823841"/>
                      </a:cubicBezTo>
                      <a:lnTo>
                        <a:pt x="457707" y="305489"/>
                      </a:lnTo>
                      <a:cubicBezTo>
                        <a:pt x="457707" y="139265"/>
                        <a:pt x="592458" y="4514"/>
                        <a:pt x="758682" y="4514"/>
                      </a:cubicBezTo>
                      <a:close/>
                      <a:moveTo>
                        <a:pt x="100012" y="0"/>
                      </a:moveTo>
                      <a:lnTo>
                        <a:pt x="330993" y="0"/>
                      </a:lnTo>
                      <a:lnTo>
                        <a:pt x="330993" y="1026318"/>
                      </a:lnTo>
                      <a:lnTo>
                        <a:pt x="416718" y="1112043"/>
                      </a:lnTo>
                      <a:lnTo>
                        <a:pt x="7143" y="1112043"/>
                      </a:lnTo>
                      <a:lnTo>
                        <a:pt x="95250" y="1021556"/>
                      </a:lnTo>
                      <a:cubicBezTo>
                        <a:pt x="96044" y="752475"/>
                        <a:pt x="96837" y="483394"/>
                        <a:pt x="97631" y="214313"/>
                      </a:cubicBezTo>
                      <a:lnTo>
                        <a:pt x="2381" y="302419"/>
                      </a:lnTo>
                      <a:cubicBezTo>
                        <a:pt x="1587" y="234950"/>
                        <a:pt x="794" y="167481"/>
                        <a:pt x="0" y="100012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</p:grpSp>
        </p:grpSp>
        <p:sp>
          <p:nvSpPr>
            <p:cNvPr id="199" name="四角形: 上の 2 つの角を丸める 151">
              <a:extLst>
                <a:ext uri="{FF2B5EF4-FFF2-40B4-BE49-F238E27FC236}">
                  <a16:creationId xmlns:a16="http://schemas.microsoft.com/office/drawing/2014/main" id="{093535ED-DAA8-4B56-80DC-ACE594E23E5B}"/>
                </a:ext>
              </a:extLst>
            </p:cNvPr>
            <p:cNvSpPr/>
            <p:nvPr/>
          </p:nvSpPr>
          <p:spPr bwMode="auto">
            <a:xfrm rot="757638">
              <a:off x="2040774" y="4636780"/>
              <a:ext cx="257323" cy="625244"/>
            </a:xfrm>
            <a:custGeom>
              <a:avLst/>
              <a:gdLst>
                <a:gd name="connsiteX0" fmla="*/ 132873 w 265746"/>
                <a:gd name="connsiteY0" fmla="*/ 0 h 734659"/>
                <a:gd name="connsiteX1" fmla="*/ 132873 w 265746"/>
                <a:gd name="connsiteY1" fmla="*/ 0 h 734659"/>
                <a:gd name="connsiteX2" fmla="*/ 265746 w 265746"/>
                <a:gd name="connsiteY2" fmla="*/ 132873 h 734659"/>
                <a:gd name="connsiteX3" fmla="*/ 265746 w 265746"/>
                <a:gd name="connsiteY3" fmla="*/ 734659 h 734659"/>
                <a:gd name="connsiteX4" fmla="*/ 265746 w 265746"/>
                <a:gd name="connsiteY4" fmla="*/ 734659 h 734659"/>
                <a:gd name="connsiteX5" fmla="*/ 0 w 265746"/>
                <a:gd name="connsiteY5" fmla="*/ 734659 h 734659"/>
                <a:gd name="connsiteX6" fmla="*/ 0 w 265746"/>
                <a:gd name="connsiteY6" fmla="*/ 734659 h 734659"/>
                <a:gd name="connsiteX7" fmla="*/ 0 w 265746"/>
                <a:gd name="connsiteY7" fmla="*/ 132873 h 734659"/>
                <a:gd name="connsiteX8" fmla="*/ 132873 w 265746"/>
                <a:gd name="connsiteY8" fmla="*/ 0 h 734659"/>
                <a:gd name="connsiteX0" fmla="*/ 162839 w 295712"/>
                <a:gd name="connsiteY0" fmla="*/ 0 h 734659"/>
                <a:gd name="connsiteX1" fmla="*/ 162839 w 295712"/>
                <a:gd name="connsiteY1" fmla="*/ 0 h 734659"/>
                <a:gd name="connsiteX2" fmla="*/ 295712 w 295712"/>
                <a:gd name="connsiteY2" fmla="*/ 132873 h 734659"/>
                <a:gd name="connsiteX3" fmla="*/ 295712 w 295712"/>
                <a:gd name="connsiteY3" fmla="*/ 734659 h 734659"/>
                <a:gd name="connsiteX4" fmla="*/ 295712 w 295712"/>
                <a:gd name="connsiteY4" fmla="*/ 734659 h 734659"/>
                <a:gd name="connsiteX5" fmla="*/ 29966 w 295712"/>
                <a:gd name="connsiteY5" fmla="*/ 734659 h 734659"/>
                <a:gd name="connsiteX6" fmla="*/ 0 w 295712"/>
                <a:gd name="connsiteY6" fmla="*/ 731611 h 734659"/>
                <a:gd name="connsiteX7" fmla="*/ 29966 w 295712"/>
                <a:gd name="connsiteY7" fmla="*/ 132873 h 734659"/>
                <a:gd name="connsiteX8" fmla="*/ 162839 w 295712"/>
                <a:gd name="connsiteY8" fmla="*/ 0 h 734659"/>
                <a:gd name="connsiteX0" fmla="*/ 162839 w 295712"/>
                <a:gd name="connsiteY0" fmla="*/ 0 h 871845"/>
                <a:gd name="connsiteX1" fmla="*/ 162839 w 295712"/>
                <a:gd name="connsiteY1" fmla="*/ 0 h 871845"/>
                <a:gd name="connsiteX2" fmla="*/ 295712 w 295712"/>
                <a:gd name="connsiteY2" fmla="*/ 132873 h 871845"/>
                <a:gd name="connsiteX3" fmla="*/ 295712 w 295712"/>
                <a:gd name="connsiteY3" fmla="*/ 734659 h 871845"/>
                <a:gd name="connsiteX4" fmla="*/ 295712 w 295712"/>
                <a:gd name="connsiteY4" fmla="*/ 734659 h 871845"/>
                <a:gd name="connsiteX5" fmla="*/ 158310 w 295712"/>
                <a:gd name="connsiteY5" fmla="*/ 871845 h 871845"/>
                <a:gd name="connsiteX6" fmla="*/ 0 w 295712"/>
                <a:gd name="connsiteY6" fmla="*/ 731611 h 871845"/>
                <a:gd name="connsiteX7" fmla="*/ 29966 w 295712"/>
                <a:gd name="connsiteY7" fmla="*/ 132873 h 871845"/>
                <a:gd name="connsiteX8" fmla="*/ 162839 w 295712"/>
                <a:gd name="connsiteY8" fmla="*/ 0 h 871845"/>
                <a:gd name="connsiteX0" fmla="*/ 158310 w 295712"/>
                <a:gd name="connsiteY0" fmla="*/ 871845 h 963285"/>
                <a:gd name="connsiteX1" fmla="*/ 0 w 295712"/>
                <a:gd name="connsiteY1" fmla="*/ 731611 h 963285"/>
                <a:gd name="connsiteX2" fmla="*/ 29966 w 295712"/>
                <a:gd name="connsiteY2" fmla="*/ 132873 h 963285"/>
                <a:gd name="connsiteX3" fmla="*/ 162839 w 295712"/>
                <a:gd name="connsiteY3" fmla="*/ 0 h 963285"/>
                <a:gd name="connsiteX4" fmla="*/ 162839 w 295712"/>
                <a:gd name="connsiteY4" fmla="*/ 0 h 963285"/>
                <a:gd name="connsiteX5" fmla="*/ 295712 w 295712"/>
                <a:gd name="connsiteY5" fmla="*/ 132873 h 963285"/>
                <a:gd name="connsiteX6" fmla="*/ 295712 w 295712"/>
                <a:gd name="connsiteY6" fmla="*/ 734659 h 963285"/>
                <a:gd name="connsiteX7" fmla="*/ 295712 w 295712"/>
                <a:gd name="connsiteY7" fmla="*/ 734659 h 963285"/>
                <a:gd name="connsiteX8" fmla="*/ 249750 w 295712"/>
                <a:gd name="connsiteY8" fmla="*/ 963285 h 963285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984068"/>
                <a:gd name="connsiteX1" fmla="*/ 29966 w 295712"/>
                <a:gd name="connsiteY1" fmla="*/ 132873 h 984068"/>
                <a:gd name="connsiteX2" fmla="*/ 162839 w 295712"/>
                <a:gd name="connsiteY2" fmla="*/ 0 h 984068"/>
                <a:gd name="connsiteX3" fmla="*/ 162839 w 295712"/>
                <a:gd name="connsiteY3" fmla="*/ 0 h 984068"/>
                <a:gd name="connsiteX4" fmla="*/ 295712 w 295712"/>
                <a:gd name="connsiteY4" fmla="*/ 132873 h 984068"/>
                <a:gd name="connsiteX5" fmla="*/ 295712 w 295712"/>
                <a:gd name="connsiteY5" fmla="*/ 734659 h 984068"/>
                <a:gd name="connsiteX6" fmla="*/ 295712 w 295712"/>
                <a:gd name="connsiteY6" fmla="*/ 734659 h 984068"/>
                <a:gd name="connsiteX7" fmla="*/ 249750 w 295712"/>
                <a:gd name="connsiteY7" fmla="*/ 963285 h 984068"/>
                <a:gd name="connsiteX8" fmla="*/ 241154 w 295712"/>
                <a:gd name="connsiteY8" fmla="*/ 975160 h 984068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6" fmla="*/ 295712 w 295712"/>
                <a:gd name="connsiteY6" fmla="*/ 734659 h 734659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0" fmla="*/ 0 w 301099"/>
                <a:gd name="connsiteY0" fmla="*/ 731611 h 731611"/>
                <a:gd name="connsiteX1" fmla="*/ 29966 w 301099"/>
                <a:gd name="connsiteY1" fmla="*/ 132873 h 731611"/>
                <a:gd name="connsiteX2" fmla="*/ 162839 w 301099"/>
                <a:gd name="connsiteY2" fmla="*/ 0 h 731611"/>
                <a:gd name="connsiteX3" fmla="*/ 162839 w 301099"/>
                <a:gd name="connsiteY3" fmla="*/ 0 h 731611"/>
                <a:gd name="connsiteX4" fmla="*/ 295712 w 301099"/>
                <a:gd name="connsiteY4" fmla="*/ 132873 h 731611"/>
                <a:gd name="connsiteX5" fmla="*/ 301099 w 301099"/>
                <a:gd name="connsiteY5" fmla="*/ 562633 h 731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01099" h="731611">
                  <a:moveTo>
                    <a:pt x="0" y="731611"/>
                  </a:moveTo>
                  <a:cubicBezTo>
                    <a:pt x="0" y="531016"/>
                    <a:pt x="29966" y="333468"/>
                    <a:pt x="29966" y="132873"/>
                  </a:cubicBezTo>
                  <a:cubicBezTo>
                    <a:pt x="29966" y="59489"/>
                    <a:pt x="89455" y="0"/>
                    <a:pt x="162839" y="0"/>
                  </a:cubicBezTo>
                  <a:lnTo>
                    <a:pt x="162839" y="0"/>
                  </a:lnTo>
                  <a:cubicBezTo>
                    <a:pt x="236223" y="0"/>
                    <a:pt x="295712" y="59489"/>
                    <a:pt x="295712" y="132873"/>
                  </a:cubicBezTo>
                  <a:cubicBezTo>
                    <a:pt x="297508" y="276126"/>
                    <a:pt x="299303" y="419380"/>
                    <a:pt x="301099" y="562633"/>
                  </a:cubicBezTo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" name="&quot;禁止&quot;マーク 46">
              <a:extLst>
                <a:ext uri="{FF2B5EF4-FFF2-40B4-BE49-F238E27FC236}">
                  <a16:creationId xmlns:a16="http://schemas.microsoft.com/office/drawing/2014/main" id="{F3D734B8-D2FA-46A5-AA83-3F6DF8C03047}"/>
                </a:ext>
              </a:extLst>
            </p:cNvPr>
            <p:cNvSpPr/>
            <p:nvPr/>
          </p:nvSpPr>
          <p:spPr bwMode="auto">
            <a:xfrm flipH="1">
              <a:off x="923489" y="395367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5816FB49-16B6-467F-810D-ADDED54E85AA}"/>
              </a:ext>
            </a:extLst>
          </p:cNvPr>
          <p:cNvGrpSpPr/>
          <p:nvPr/>
        </p:nvGrpSpPr>
        <p:grpSpPr>
          <a:xfrm>
            <a:off x="3804467" y="3900956"/>
            <a:ext cx="2349589" cy="2349586"/>
            <a:chOff x="3804467" y="3900956"/>
            <a:chExt cx="2349589" cy="2349586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664B57DC-1A7E-47BF-87B2-9B800CD3E687}"/>
                </a:ext>
              </a:extLst>
            </p:cNvPr>
            <p:cNvGrpSpPr/>
            <p:nvPr/>
          </p:nvGrpSpPr>
          <p:grpSpPr>
            <a:xfrm flipH="1">
              <a:off x="3804467" y="3900956"/>
              <a:ext cx="2349589" cy="2349586"/>
              <a:chOff x="3099112" y="286370"/>
              <a:chExt cx="2817547" cy="2817544"/>
            </a:xfrm>
          </p:grpSpPr>
          <p:grpSp>
            <p:nvGrpSpPr>
              <p:cNvPr id="96" name="グループ化 95">
                <a:extLst>
                  <a:ext uri="{FF2B5EF4-FFF2-40B4-BE49-F238E27FC236}">
                    <a16:creationId xmlns:a16="http://schemas.microsoft.com/office/drawing/2014/main" id="{19EE97AD-168F-4879-81B7-59CFC2CDB61E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98" name="グループ化 97">
                  <a:extLst>
                    <a:ext uri="{FF2B5EF4-FFF2-40B4-BE49-F238E27FC236}">
                      <a16:creationId xmlns:a16="http://schemas.microsoft.com/office/drawing/2014/main" id="{57EC2859-482B-4A63-89C5-1B04EFA2401D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100" name="楕円 99">
                    <a:extLst>
                      <a:ext uri="{FF2B5EF4-FFF2-40B4-BE49-F238E27FC236}">
                        <a16:creationId xmlns:a16="http://schemas.microsoft.com/office/drawing/2014/main" id="{0B16BC22-3A60-4318-9FEF-AD53A5F3140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1" name="楕円 100">
                    <a:extLst>
                      <a:ext uri="{FF2B5EF4-FFF2-40B4-BE49-F238E27FC236}">
                        <a16:creationId xmlns:a16="http://schemas.microsoft.com/office/drawing/2014/main" id="{C1FB1C48-BDA8-4980-9AF9-E716E561963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99" name="&quot;禁止&quot;マーク 98">
                  <a:extLst>
                    <a:ext uri="{FF2B5EF4-FFF2-40B4-BE49-F238E27FC236}">
                      <a16:creationId xmlns:a16="http://schemas.microsoft.com/office/drawing/2014/main" id="{6BB973F2-17C7-4567-BD5B-DDCCF9F5A6C0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97" name="&quot;禁止&quot;マーク 96">
                <a:extLst>
                  <a:ext uri="{FF2B5EF4-FFF2-40B4-BE49-F238E27FC236}">
                    <a16:creationId xmlns:a16="http://schemas.microsoft.com/office/drawing/2014/main" id="{1555122D-FFD7-467E-B305-D14C4096FF8B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60" name="グループ化 159">
              <a:extLst>
                <a:ext uri="{FF2B5EF4-FFF2-40B4-BE49-F238E27FC236}">
                  <a16:creationId xmlns:a16="http://schemas.microsoft.com/office/drawing/2014/main" id="{636A2042-CFCC-482E-8AC4-0E935D6AAE66}"/>
                </a:ext>
              </a:extLst>
            </p:cNvPr>
            <p:cNvGrpSpPr/>
            <p:nvPr/>
          </p:nvGrpSpPr>
          <p:grpSpPr>
            <a:xfrm>
              <a:off x="4354328" y="4253467"/>
              <a:ext cx="1296286" cy="1884145"/>
              <a:chOff x="5064578" y="3776663"/>
              <a:chExt cx="1516810" cy="2204677"/>
            </a:xfrm>
          </p:grpSpPr>
          <p:sp>
            <p:nvSpPr>
              <p:cNvPr id="161" name="フリーフォーム: 図形 160">
                <a:extLst>
                  <a:ext uri="{FF2B5EF4-FFF2-40B4-BE49-F238E27FC236}">
                    <a16:creationId xmlns:a16="http://schemas.microsoft.com/office/drawing/2014/main" id="{47DC4E41-CB59-4B35-A0C5-AE80C8AB0693}"/>
                  </a:ext>
                </a:extLst>
              </p:cNvPr>
              <p:cNvSpPr/>
              <p:nvPr/>
            </p:nvSpPr>
            <p:spPr bwMode="auto">
              <a:xfrm>
                <a:off x="5449106" y="4226791"/>
                <a:ext cx="1132282" cy="1754549"/>
              </a:xfrm>
              <a:custGeom>
                <a:avLst/>
                <a:gdLst>
                  <a:gd name="connsiteX0" fmla="*/ 823316 w 1132282"/>
                  <a:gd name="connsiteY0" fmla="*/ 0 h 1817176"/>
                  <a:gd name="connsiteX1" fmla="*/ 893575 w 1132282"/>
                  <a:gd name="connsiteY1" fmla="*/ 29103 h 1817176"/>
                  <a:gd name="connsiteX2" fmla="*/ 952486 w 1132282"/>
                  <a:gd name="connsiteY2" fmla="*/ 88015 h 1817176"/>
                  <a:gd name="connsiteX3" fmla="*/ 970220 w 1132282"/>
                  <a:gd name="connsiteY3" fmla="*/ 112067 h 1817176"/>
                  <a:gd name="connsiteX4" fmla="*/ 976406 w 1132282"/>
                  <a:gd name="connsiteY4" fmla="*/ 129706 h 1817176"/>
                  <a:gd name="connsiteX5" fmla="*/ 982578 w 1132282"/>
                  <a:gd name="connsiteY5" fmla="*/ 136703 h 1817176"/>
                  <a:gd name="connsiteX6" fmla="*/ 1052360 w 1132282"/>
                  <a:gd name="connsiteY6" fmla="*/ 257570 h 1817176"/>
                  <a:gd name="connsiteX7" fmla="*/ 1059746 w 1132282"/>
                  <a:gd name="connsiteY7" fmla="*/ 279536 h 1817176"/>
                  <a:gd name="connsiteX8" fmla="*/ 1065380 w 1132282"/>
                  <a:gd name="connsiteY8" fmla="*/ 291081 h 1817176"/>
                  <a:gd name="connsiteX9" fmla="*/ 1068029 w 1132282"/>
                  <a:gd name="connsiteY9" fmla="*/ 329080 h 1817176"/>
                  <a:gd name="connsiteX10" fmla="*/ 1064397 w 1132282"/>
                  <a:gd name="connsiteY10" fmla="*/ 339882 h 1817176"/>
                  <a:gd name="connsiteX11" fmla="*/ 1115860 w 1132282"/>
                  <a:gd name="connsiteY11" fmla="*/ 429020 h 1817176"/>
                  <a:gd name="connsiteX12" fmla="*/ 1123245 w 1132282"/>
                  <a:gd name="connsiteY12" fmla="*/ 450983 h 1817176"/>
                  <a:gd name="connsiteX13" fmla="*/ 1128881 w 1132282"/>
                  <a:gd name="connsiteY13" fmla="*/ 462532 h 1817176"/>
                  <a:gd name="connsiteX14" fmla="*/ 1118954 w 1132282"/>
                  <a:gd name="connsiteY14" fmla="*/ 537929 h 1817176"/>
                  <a:gd name="connsiteX15" fmla="*/ 1086703 w 1132282"/>
                  <a:gd name="connsiteY15" fmla="*/ 593789 h 1817176"/>
                  <a:gd name="connsiteX16" fmla="*/ 1099218 w 1132282"/>
                  <a:gd name="connsiteY16" fmla="*/ 619435 h 1817176"/>
                  <a:gd name="connsiteX17" fmla="*/ 1089459 w 1132282"/>
                  <a:gd name="connsiteY17" fmla="*/ 693558 h 1817176"/>
                  <a:gd name="connsiteX18" fmla="*/ 945143 w 1132282"/>
                  <a:gd name="connsiteY18" fmla="*/ 943522 h 1817176"/>
                  <a:gd name="connsiteX19" fmla="*/ 931886 w 1132282"/>
                  <a:gd name="connsiteY19" fmla="*/ 958552 h 1817176"/>
                  <a:gd name="connsiteX20" fmla="*/ 932988 w 1132282"/>
                  <a:gd name="connsiteY20" fmla="*/ 959654 h 1817176"/>
                  <a:gd name="connsiteX21" fmla="*/ 569190 w 1132282"/>
                  <a:gd name="connsiteY21" fmla="*/ 1323452 h 1817176"/>
                  <a:gd name="connsiteX22" fmla="*/ 516885 w 1132282"/>
                  <a:gd name="connsiteY22" fmla="*/ 1366177 h 1817176"/>
                  <a:gd name="connsiteX23" fmla="*/ 495768 w 1132282"/>
                  <a:gd name="connsiteY23" fmla="*/ 1377290 h 1817176"/>
                  <a:gd name="connsiteX24" fmla="*/ 602405 w 1132282"/>
                  <a:gd name="connsiteY24" fmla="*/ 1698029 h 1817176"/>
                  <a:gd name="connsiteX25" fmla="*/ 157740 w 1132282"/>
                  <a:gd name="connsiteY25" fmla="*/ 1817176 h 1817176"/>
                  <a:gd name="connsiteX26" fmla="*/ 39564 w 1132282"/>
                  <a:gd name="connsiteY26" fmla="*/ 1241944 h 1817176"/>
                  <a:gd name="connsiteX27" fmla="*/ 24414 w 1132282"/>
                  <a:gd name="connsiteY27" fmla="*/ 1213153 h 1817176"/>
                  <a:gd name="connsiteX28" fmla="*/ 97657 w 1132282"/>
                  <a:gd name="connsiteY28" fmla="*/ 851919 h 1817176"/>
                  <a:gd name="connsiteX29" fmla="*/ 461456 w 1132282"/>
                  <a:gd name="connsiteY29" fmla="*/ 488122 h 1817176"/>
                  <a:gd name="connsiteX30" fmla="*/ 521800 w 1132282"/>
                  <a:gd name="connsiteY30" fmla="*/ 548466 h 1817176"/>
                  <a:gd name="connsiteX31" fmla="*/ 527036 w 1132282"/>
                  <a:gd name="connsiteY31" fmla="*/ 508378 h 1817176"/>
                  <a:gd name="connsiteX32" fmla="*/ 661289 w 1132282"/>
                  <a:gd name="connsiteY32" fmla="*/ 583426 h 1817176"/>
                  <a:gd name="connsiteX33" fmla="*/ 714224 w 1132282"/>
                  <a:gd name="connsiteY33" fmla="*/ 560056 h 1817176"/>
                  <a:gd name="connsiteX34" fmla="*/ 831834 w 1132282"/>
                  <a:gd name="connsiteY34" fmla="*/ 356350 h 1817176"/>
                  <a:gd name="connsiteX35" fmla="*/ 816557 w 1132282"/>
                  <a:gd name="connsiteY35" fmla="*/ 341073 h 1817176"/>
                  <a:gd name="connsiteX36" fmla="*/ 794731 w 1132282"/>
                  <a:gd name="connsiteY36" fmla="*/ 233424 h 1817176"/>
                  <a:gd name="connsiteX37" fmla="*/ 803561 w 1132282"/>
                  <a:gd name="connsiteY37" fmla="*/ 220126 h 1817176"/>
                  <a:gd name="connsiteX38" fmla="*/ 753056 w 1132282"/>
                  <a:gd name="connsiteY38" fmla="*/ 169622 h 1817176"/>
                  <a:gd name="connsiteX39" fmla="*/ 753056 w 1132282"/>
                  <a:gd name="connsiteY39" fmla="*/ 29103 h 1817176"/>
                  <a:gd name="connsiteX40" fmla="*/ 823316 w 1132282"/>
                  <a:gd name="connsiteY40" fmla="*/ 0 h 1817176"/>
                  <a:gd name="connsiteX0" fmla="*/ 823316 w 1132282"/>
                  <a:gd name="connsiteY0" fmla="*/ 0 h 1817176"/>
                  <a:gd name="connsiteX1" fmla="*/ 893575 w 1132282"/>
                  <a:gd name="connsiteY1" fmla="*/ 29103 h 1817176"/>
                  <a:gd name="connsiteX2" fmla="*/ 952486 w 1132282"/>
                  <a:gd name="connsiteY2" fmla="*/ 88015 h 1817176"/>
                  <a:gd name="connsiteX3" fmla="*/ 970220 w 1132282"/>
                  <a:gd name="connsiteY3" fmla="*/ 112067 h 1817176"/>
                  <a:gd name="connsiteX4" fmla="*/ 976406 w 1132282"/>
                  <a:gd name="connsiteY4" fmla="*/ 129706 h 1817176"/>
                  <a:gd name="connsiteX5" fmla="*/ 982578 w 1132282"/>
                  <a:gd name="connsiteY5" fmla="*/ 136703 h 1817176"/>
                  <a:gd name="connsiteX6" fmla="*/ 1052360 w 1132282"/>
                  <a:gd name="connsiteY6" fmla="*/ 257570 h 1817176"/>
                  <a:gd name="connsiteX7" fmla="*/ 1059746 w 1132282"/>
                  <a:gd name="connsiteY7" fmla="*/ 279536 h 1817176"/>
                  <a:gd name="connsiteX8" fmla="*/ 1065380 w 1132282"/>
                  <a:gd name="connsiteY8" fmla="*/ 291081 h 1817176"/>
                  <a:gd name="connsiteX9" fmla="*/ 1068029 w 1132282"/>
                  <a:gd name="connsiteY9" fmla="*/ 329080 h 1817176"/>
                  <a:gd name="connsiteX10" fmla="*/ 1064397 w 1132282"/>
                  <a:gd name="connsiteY10" fmla="*/ 339882 h 1817176"/>
                  <a:gd name="connsiteX11" fmla="*/ 1115860 w 1132282"/>
                  <a:gd name="connsiteY11" fmla="*/ 429020 h 1817176"/>
                  <a:gd name="connsiteX12" fmla="*/ 1123245 w 1132282"/>
                  <a:gd name="connsiteY12" fmla="*/ 450983 h 1817176"/>
                  <a:gd name="connsiteX13" fmla="*/ 1128881 w 1132282"/>
                  <a:gd name="connsiteY13" fmla="*/ 462532 h 1817176"/>
                  <a:gd name="connsiteX14" fmla="*/ 1118954 w 1132282"/>
                  <a:gd name="connsiteY14" fmla="*/ 537929 h 1817176"/>
                  <a:gd name="connsiteX15" fmla="*/ 1086703 w 1132282"/>
                  <a:gd name="connsiteY15" fmla="*/ 593789 h 1817176"/>
                  <a:gd name="connsiteX16" fmla="*/ 1099218 w 1132282"/>
                  <a:gd name="connsiteY16" fmla="*/ 619435 h 1817176"/>
                  <a:gd name="connsiteX17" fmla="*/ 1089459 w 1132282"/>
                  <a:gd name="connsiteY17" fmla="*/ 693558 h 1817176"/>
                  <a:gd name="connsiteX18" fmla="*/ 945143 w 1132282"/>
                  <a:gd name="connsiteY18" fmla="*/ 943522 h 1817176"/>
                  <a:gd name="connsiteX19" fmla="*/ 931886 w 1132282"/>
                  <a:gd name="connsiteY19" fmla="*/ 958552 h 1817176"/>
                  <a:gd name="connsiteX20" fmla="*/ 932988 w 1132282"/>
                  <a:gd name="connsiteY20" fmla="*/ 959654 h 1817176"/>
                  <a:gd name="connsiteX21" fmla="*/ 569190 w 1132282"/>
                  <a:gd name="connsiteY21" fmla="*/ 1323452 h 1817176"/>
                  <a:gd name="connsiteX22" fmla="*/ 516885 w 1132282"/>
                  <a:gd name="connsiteY22" fmla="*/ 1366177 h 1817176"/>
                  <a:gd name="connsiteX23" fmla="*/ 495768 w 1132282"/>
                  <a:gd name="connsiteY23" fmla="*/ 1377290 h 1817176"/>
                  <a:gd name="connsiteX24" fmla="*/ 602405 w 1132282"/>
                  <a:gd name="connsiteY24" fmla="*/ 1698029 h 1817176"/>
                  <a:gd name="connsiteX25" fmla="*/ 157740 w 1132282"/>
                  <a:gd name="connsiteY25" fmla="*/ 1817176 h 1817176"/>
                  <a:gd name="connsiteX26" fmla="*/ 39564 w 1132282"/>
                  <a:gd name="connsiteY26" fmla="*/ 1241944 h 1817176"/>
                  <a:gd name="connsiteX27" fmla="*/ 24414 w 1132282"/>
                  <a:gd name="connsiteY27" fmla="*/ 1213153 h 1817176"/>
                  <a:gd name="connsiteX28" fmla="*/ 97657 w 1132282"/>
                  <a:gd name="connsiteY28" fmla="*/ 851919 h 1817176"/>
                  <a:gd name="connsiteX29" fmla="*/ 461456 w 1132282"/>
                  <a:gd name="connsiteY29" fmla="*/ 488122 h 1817176"/>
                  <a:gd name="connsiteX30" fmla="*/ 527036 w 1132282"/>
                  <a:gd name="connsiteY30" fmla="*/ 508378 h 1817176"/>
                  <a:gd name="connsiteX31" fmla="*/ 661289 w 1132282"/>
                  <a:gd name="connsiteY31" fmla="*/ 583426 h 1817176"/>
                  <a:gd name="connsiteX32" fmla="*/ 714224 w 1132282"/>
                  <a:gd name="connsiteY32" fmla="*/ 560056 h 1817176"/>
                  <a:gd name="connsiteX33" fmla="*/ 831834 w 1132282"/>
                  <a:gd name="connsiteY33" fmla="*/ 356350 h 1817176"/>
                  <a:gd name="connsiteX34" fmla="*/ 816557 w 1132282"/>
                  <a:gd name="connsiteY34" fmla="*/ 341073 h 1817176"/>
                  <a:gd name="connsiteX35" fmla="*/ 794731 w 1132282"/>
                  <a:gd name="connsiteY35" fmla="*/ 233424 h 1817176"/>
                  <a:gd name="connsiteX36" fmla="*/ 803561 w 1132282"/>
                  <a:gd name="connsiteY36" fmla="*/ 220126 h 1817176"/>
                  <a:gd name="connsiteX37" fmla="*/ 753056 w 1132282"/>
                  <a:gd name="connsiteY37" fmla="*/ 169622 h 1817176"/>
                  <a:gd name="connsiteX38" fmla="*/ 753056 w 1132282"/>
                  <a:gd name="connsiteY38" fmla="*/ 29103 h 1817176"/>
                  <a:gd name="connsiteX39" fmla="*/ 823316 w 1132282"/>
                  <a:gd name="connsiteY39" fmla="*/ 0 h 1817176"/>
                  <a:gd name="connsiteX0" fmla="*/ 823316 w 1132282"/>
                  <a:gd name="connsiteY0" fmla="*/ 0 h 1754549"/>
                  <a:gd name="connsiteX1" fmla="*/ 893575 w 1132282"/>
                  <a:gd name="connsiteY1" fmla="*/ 29103 h 1754549"/>
                  <a:gd name="connsiteX2" fmla="*/ 952486 w 1132282"/>
                  <a:gd name="connsiteY2" fmla="*/ 88015 h 1754549"/>
                  <a:gd name="connsiteX3" fmla="*/ 970220 w 1132282"/>
                  <a:gd name="connsiteY3" fmla="*/ 112067 h 1754549"/>
                  <a:gd name="connsiteX4" fmla="*/ 976406 w 1132282"/>
                  <a:gd name="connsiteY4" fmla="*/ 129706 h 1754549"/>
                  <a:gd name="connsiteX5" fmla="*/ 982578 w 1132282"/>
                  <a:gd name="connsiteY5" fmla="*/ 136703 h 1754549"/>
                  <a:gd name="connsiteX6" fmla="*/ 1052360 w 1132282"/>
                  <a:gd name="connsiteY6" fmla="*/ 257570 h 1754549"/>
                  <a:gd name="connsiteX7" fmla="*/ 1059746 w 1132282"/>
                  <a:gd name="connsiteY7" fmla="*/ 279536 h 1754549"/>
                  <a:gd name="connsiteX8" fmla="*/ 1065380 w 1132282"/>
                  <a:gd name="connsiteY8" fmla="*/ 291081 h 1754549"/>
                  <a:gd name="connsiteX9" fmla="*/ 1068029 w 1132282"/>
                  <a:gd name="connsiteY9" fmla="*/ 329080 h 1754549"/>
                  <a:gd name="connsiteX10" fmla="*/ 1064397 w 1132282"/>
                  <a:gd name="connsiteY10" fmla="*/ 339882 h 1754549"/>
                  <a:gd name="connsiteX11" fmla="*/ 1115860 w 1132282"/>
                  <a:gd name="connsiteY11" fmla="*/ 429020 h 1754549"/>
                  <a:gd name="connsiteX12" fmla="*/ 1123245 w 1132282"/>
                  <a:gd name="connsiteY12" fmla="*/ 450983 h 1754549"/>
                  <a:gd name="connsiteX13" fmla="*/ 1128881 w 1132282"/>
                  <a:gd name="connsiteY13" fmla="*/ 462532 h 1754549"/>
                  <a:gd name="connsiteX14" fmla="*/ 1118954 w 1132282"/>
                  <a:gd name="connsiteY14" fmla="*/ 537929 h 1754549"/>
                  <a:gd name="connsiteX15" fmla="*/ 1086703 w 1132282"/>
                  <a:gd name="connsiteY15" fmla="*/ 593789 h 1754549"/>
                  <a:gd name="connsiteX16" fmla="*/ 1099218 w 1132282"/>
                  <a:gd name="connsiteY16" fmla="*/ 619435 h 1754549"/>
                  <a:gd name="connsiteX17" fmla="*/ 1089459 w 1132282"/>
                  <a:gd name="connsiteY17" fmla="*/ 693558 h 1754549"/>
                  <a:gd name="connsiteX18" fmla="*/ 945143 w 1132282"/>
                  <a:gd name="connsiteY18" fmla="*/ 943522 h 1754549"/>
                  <a:gd name="connsiteX19" fmla="*/ 931886 w 1132282"/>
                  <a:gd name="connsiteY19" fmla="*/ 958552 h 1754549"/>
                  <a:gd name="connsiteX20" fmla="*/ 932988 w 1132282"/>
                  <a:gd name="connsiteY20" fmla="*/ 959654 h 1754549"/>
                  <a:gd name="connsiteX21" fmla="*/ 569190 w 1132282"/>
                  <a:gd name="connsiteY21" fmla="*/ 1323452 h 1754549"/>
                  <a:gd name="connsiteX22" fmla="*/ 516885 w 1132282"/>
                  <a:gd name="connsiteY22" fmla="*/ 1366177 h 1754549"/>
                  <a:gd name="connsiteX23" fmla="*/ 495768 w 1132282"/>
                  <a:gd name="connsiteY23" fmla="*/ 1377290 h 1754549"/>
                  <a:gd name="connsiteX24" fmla="*/ 602405 w 1132282"/>
                  <a:gd name="connsiteY24" fmla="*/ 1698029 h 1754549"/>
                  <a:gd name="connsiteX25" fmla="*/ 148105 w 1132282"/>
                  <a:gd name="connsiteY25" fmla="*/ 1754549 h 1754549"/>
                  <a:gd name="connsiteX26" fmla="*/ 39564 w 1132282"/>
                  <a:gd name="connsiteY26" fmla="*/ 1241944 h 1754549"/>
                  <a:gd name="connsiteX27" fmla="*/ 24414 w 1132282"/>
                  <a:gd name="connsiteY27" fmla="*/ 1213153 h 1754549"/>
                  <a:gd name="connsiteX28" fmla="*/ 97657 w 1132282"/>
                  <a:gd name="connsiteY28" fmla="*/ 851919 h 1754549"/>
                  <a:gd name="connsiteX29" fmla="*/ 461456 w 1132282"/>
                  <a:gd name="connsiteY29" fmla="*/ 488122 h 1754549"/>
                  <a:gd name="connsiteX30" fmla="*/ 527036 w 1132282"/>
                  <a:gd name="connsiteY30" fmla="*/ 508378 h 1754549"/>
                  <a:gd name="connsiteX31" fmla="*/ 661289 w 1132282"/>
                  <a:gd name="connsiteY31" fmla="*/ 583426 h 1754549"/>
                  <a:gd name="connsiteX32" fmla="*/ 714224 w 1132282"/>
                  <a:gd name="connsiteY32" fmla="*/ 560056 h 1754549"/>
                  <a:gd name="connsiteX33" fmla="*/ 831834 w 1132282"/>
                  <a:gd name="connsiteY33" fmla="*/ 356350 h 1754549"/>
                  <a:gd name="connsiteX34" fmla="*/ 816557 w 1132282"/>
                  <a:gd name="connsiteY34" fmla="*/ 341073 h 1754549"/>
                  <a:gd name="connsiteX35" fmla="*/ 794731 w 1132282"/>
                  <a:gd name="connsiteY35" fmla="*/ 233424 h 1754549"/>
                  <a:gd name="connsiteX36" fmla="*/ 803561 w 1132282"/>
                  <a:gd name="connsiteY36" fmla="*/ 220126 h 1754549"/>
                  <a:gd name="connsiteX37" fmla="*/ 753056 w 1132282"/>
                  <a:gd name="connsiteY37" fmla="*/ 169622 h 1754549"/>
                  <a:gd name="connsiteX38" fmla="*/ 753056 w 1132282"/>
                  <a:gd name="connsiteY38" fmla="*/ 29103 h 1754549"/>
                  <a:gd name="connsiteX39" fmla="*/ 823316 w 1132282"/>
                  <a:gd name="connsiteY39" fmla="*/ 0 h 1754549"/>
                  <a:gd name="connsiteX0" fmla="*/ 823316 w 1132282"/>
                  <a:gd name="connsiteY0" fmla="*/ 0 h 1754549"/>
                  <a:gd name="connsiteX1" fmla="*/ 893575 w 1132282"/>
                  <a:gd name="connsiteY1" fmla="*/ 29103 h 1754549"/>
                  <a:gd name="connsiteX2" fmla="*/ 952486 w 1132282"/>
                  <a:gd name="connsiteY2" fmla="*/ 88015 h 1754549"/>
                  <a:gd name="connsiteX3" fmla="*/ 970220 w 1132282"/>
                  <a:gd name="connsiteY3" fmla="*/ 112067 h 1754549"/>
                  <a:gd name="connsiteX4" fmla="*/ 976406 w 1132282"/>
                  <a:gd name="connsiteY4" fmla="*/ 129706 h 1754549"/>
                  <a:gd name="connsiteX5" fmla="*/ 982578 w 1132282"/>
                  <a:gd name="connsiteY5" fmla="*/ 136703 h 1754549"/>
                  <a:gd name="connsiteX6" fmla="*/ 1052360 w 1132282"/>
                  <a:gd name="connsiteY6" fmla="*/ 257570 h 1754549"/>
                  <a:gd name="connsiteX7" fmla="*/ 1059746 w 1132282"/>
                  <a:gd name="connsiteY7" fmla="*/ 279536 h 1754549"/>
                  <a:gd name="connsiteX8" fmla="*/ 1065380 w 1132282"/>
                  <a:gd name="connsiteY8" fmla="*/ 291081 h 1754549"/>
                  <a:gd name="connsiteX9" fmla="*/ 1068029 w 1132282"/>
                  <a:gd name="connsiteY9" fmla="*/ 329080 h 1754549"/>
                  <a:gd name="connsiteX10" fmla="*/ 1064397 w 1132282"/>
                  <a:gd name="connsiteY10" fmla="*/ 339882 h 1754549"/>
                  <a:gd name="connsiteX11" fmla="*/ 1115860 w 1132282"/>
                  <a:gd name="connsiteY11" fmla="*/ 429020 h 1754549"/>
                  <a:gd name="connsiteX12" fmla="*/ 1123245 w 1132282"/>
                  <a:gd name="connsiteY12" fmla="*/ 450983 h 1754549"/>
                  <a:gd name="connsiteX13" fmla="*/ 1128881 w 1132282"/>
                  <a:gd name="connsiteY13" fmla="*/ 462532 h 1754549"/>
                  <a:gd name="connsiteX14" fmla="*/ 1118954 w 1132282"/>
                  <a:gd name="connsiteY14" fmla="*/ 537929 h 1754549"/>
                  <a:gd name="connsiteX15" fmla="*/ 1086703 w 1132282"/>
                  <a:gd name="connsiteY15" fmla="*/ 593789 h 1754549"/>
                  <a:gd name="connsiteX16" fmla="*/ 1099218 w 1132282"/>
                  <a:gd name="connsiteY16" fmla="*/ 619435 h 1754549"/>
                  <a:gd name="connsiteX17" fmla="*/ 1089459 w 1132282"/>
                  <a:gd name="connsiteY17" fmla="*/ 693558 h 1754549"/>
                  <a:gd name="connsiteX18" fmla="*/ 945143 w 1132282"/>
                  <a:gd name="connsiteY18" fmla="*/ 943522 h 1754549"/>
                  <a:gd name="connsiteX19" fmla="*/ 931886 w 1132282"/>
                  <a:gd name="connsiteY19" fmla="*/ 958552 h 1754549"/>
                  <a:gd name="connsiteX20" fmla="*/ 932988 w 1132282"/>
                  <a:gd name="connsiteY20" fmla="*/ 959654 h 1754549"/>
                  <a:gd name="connsiteX21" fmla="*/ 569190 w 1132282"/>
                  <a:gd name="connsiteY21" fmla="*/ 1323452 h 1754549"/>
                  <a:gd name="connsiteX22" fmla="*/ 516885 w 1132282"/>
                  <a:gd name="connsiteY22" fmla="*/ 1366177 h 1754549"/>
                  <a:gd name="connsiteX23" fmla="*/ 495768 w 1132282"/>
                  <a:gd name="connsiteY23" fmla="*/ 1377290 h 1754549"/>
                  <a:gd name="connsiteX24" fmla="*/ 602405 w 1132282"/>
                  <a:gd name="connsiteY24" fmla="*/ 1726934 h 1754549"/>
                  <a:gd name="connsiteX25" fmla="*/ 148105 w 1132282"/>
                  <a:gd name="connsiteY25" fmla="*/ 1754549 h 1754549"/>
                  <a:gd name="connsiteX26" fmla="*/ 39564 w 1132282"/>
                  <a:gd name="connsiteY26" fmla="*/ 1241944 h 1754549"/>
                  <a:gd name="connsiteX27" fmla="*/ 24414 w 1132282"/>
                  <a:gd name="connsiteY27" fmla="*/ 1213153 h 1754549"/>
                  <a:gd name="connsiteX28" fmla="*/ 97657 w 1132282"/>
                  <a:gd name="connsiteY28" fmla="*/ 851919 h 1754549"/>
                  <a:gd name="connsiteX29" fmla="*/ 461456 w 1132282"/>
                  <a:gd name="connsiteY29" fmla="*/ 488122 h 1754549"/>
                  <a:gd name="connsiteX30" fmla="*/ 527036 w 1132282"/>
                  <a:gd name="connsiteY30" fmla="*/ 508378 h 1754549"/>
                  <a:gd name="connsiteX31" fmla="*/ 661289 w 1132282"/>
                  <a:gd name="connsiteY31" fmla="*/ 583426 h 1754549"/>
                  <a:gd name="connsiteX32" fmla="*/ 714224 w 1132282"/>
                  <a:gd name="connsiteY32" fmla="*/ 560056 h 1754549"/>
                  <a:gd name="connsiteX33" fmla="*/ 831834 w 1132282"/>
                  <a:gd name="connsiteY33" fmla="*/ 356350 h 1754549"/>
                  <a:gd name="connsiteX34" fmla="*/ 816557 w 1132282"/>
                  <a:gd name="connsiteY34" fmla="*/ 341073 h 1754549"/>
                  <a:gd name="connsiteX35" fmla="*/ 794731 w 1132282"/>
                  <a:gd name="connsiteY35" fmla="*/ 233424 h 1754549"/>
                  <a:gd name="connsiteX36" fmla="*/ 803561 w 1132282"/>
                  <a:gd name="connsiteY36" fmla="*/ 220126 h 1754549"/>
                  <a:gd name="connsiteX37" fmla="*/ 753056 w 1132282"/>
                  <a:gd name="connsiteY37" fmla="*/ 169622 h 1754549"/>
                  <a:gd name="connsiteX38" fmla="*/ 753056 w 1132282"/>
                  <a:gd name="connsiteY38" fmla="*/ 29103 h 1754549"/>
                  <a:gd name="connsiteX39" fmla="*/ 823316 w 1132282"/>
                  <a:gd name="connsiteY39" fmla="*/ 0 h 175454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1132282" h="1754549">
                    <a:moveTo>
                      <a:pt x="823316" y="0"/>
                    </a:moveTo>
                    <a:cubicBezTo>
                      <a:pt x="848745" y="0"/>
                      <a:pt x="874174" y="9701"/>
                      <a:pt x="893575" y="29103"/>
                    </a:cubicBezTo>
                    <a:lnTo>
                      <a:pt x="952486" y="88015"/>
                    </a:lnTo>
                    <a:cubicBezTo>
                      <a:pt x="959762" y="95291"/>
                      <a:pt x="965673" y="103414"/>
                      <a:pt x="970220" y="112067"/>
                    </a:cubicBezTo>
                    <a:lnTo>
                      <a:pt x="976406" y="129706"/>
                    </a:lnTo>
                    <a:lnTo>
                      <a:pt x="982578" y="136703"/>
                    </a:lnTo>
                    <a:lnTo>
                      <a:pt x="1052360" y="257570"/>
                    </a:lnTo>
                    <a:lnTo>
                      <a:pt x="1059746" y="279536"/>
                    </a:lnTo>
                    <a:lnTo>
                      <a:pt x="1065380" y="291081"/>
                    </a:lnTo>
                    <a:cubicBezTo>
                      <a:pt x="1068671" y="303362"/>
                      <a:pt x="1069619" y="316271"/>
                      <a:pt x="1068029" y="329080"/>
                    </a:cubicBezTo>
                    <a:lnTo>
                      <a:pt x="1064397" y="339882"/>
                    </a:lnTo>
                    <a:lnTo>
                      <a:pt x="1115860" y="429020"/>
                    </a:lnTo>
                    <a:lnTo>
                      <a:pt x="1123245" y="450983"/>
                    </a:lnTo>
                    <a:lnTo>
                      <a:pt x="1128881" y="462532"/>
                    </a:lnTo>
                    <a:cubicBezTo>
                      <a:pt x="1135462" y="487094"/>
                      <a:pt x="1132673" y="514167"/>
                      <a:pt x="1118954" y="537929"/>
                    </a:cubicBezTo>
                    <a:lnTo>
                      <a:pt x="1086703" y="593789"/>
                    </a:lnTo>
                    <a:lnTo>
                      <a:pt x="1099218" y="619435"/>
                    </a:lnTo>
                    <a:cubicBezTo>
                      <a:pt x="1105688" y="643582"/>
                      <a:pt x="1102947" y="670198"/>
                      <a:pt x="1089459" y="693558"/>
                    </a:cubicBezTo>
                    <a:lnTo>
                      <a:pt x="945143" y="943522"/>
                    </a:lnTo>
                    <a:lnTo>
                      <a:pt x="931886" y="958552"/>
                    </a:lnTo>
                    <a:lnTo>
                      <a:pt x="932988" y="959654"/>
                    </a:lnTo>
                    <a:lnTo>
                      <a:pt x="569190" y="1323452"/>
                    </a:lnTo>
                    <a:cubicBezTo>
                      <a:pt x="552914" y="1339728"/>
                      <a:pt x="535373" y="1353970"/>
                      <a:pt x="516885" y="1366177"/>
                    </a:cubicBezTo>
                    <a:lnTo>
                      <a:pt x="495768" y="1377290"/>
                    </a:lnTo>
                    <a:lnTo>
                      <a:pt x="602405" y="1726934"/>
                    </a:lnTo>
                    <a:lnTo>
                      <a:pt x="148105" y="1754549"/>
                    </a:lnTo>
                    <a:lnTo>
                      <a:pt x="39564" y="1241944"/>
                    </a:lnTo>
                    <a:lnTo>
                      <a:pt x="24414" y="1213153"/>
                    </a:lnTo>
                    <a:cubicBezTo>
                      <a:pt x="-24415" y="1092742"/>
                      <a:pt x="-1" y="949577"/>
                      <a:pt x="97657" y="851919"/>
                    </a:cubicBezTo>
                    <a:lnTo>
                      <a:pt x="461456" y="488122"/>
                    </a:lnTo>
                    <a:lnTo>
                      <a:pt x="527036" y="508378"/>
                    </a:lnTo>
                    <a:cubicBezTo>
                      <a:pt x="555952" y="568226"/>
                      <a:pt x="606769" y="594868"/>
                      <a:pt x="661289" y="583426"/>
                    </a:cubicBezTo>
                    <a:lnTo>
                      <a:pt x="714224" y="560056"/>
                    </a:lnTo>
                    <a:lnTo>
                      <a:pt x="831834" y="356350"/>
                    </a:lnTo>
                    <a:lnTo>
                      <a:pt x="816557" y="341073"/>
                    </a:lnTo>
                    <a:cubicBezTo>
                      <a:pt x="787455" y="311971"/>
                      <a:pt x="780179" y="269307"/>
                      <a:pt x="794731" y="233424"/>
                    </a:cubicBezTo>
                    <a:lnTo>
                      <a:pt x="803561" y="220126"/>
                    </a:lnTo>
                    <a:lnTo>
                      <a:pt x="753056" y="169622"/>
                    </a:lnTo>
                    <a:cubicBezTo>
                      <a:pt x="714253" y="130819"/>
                      <a:pt x="714253" y="67906"/>
                      <a:pt x="753056" y="29103"/>
                    </a:cubicBezTo>
                    <a:cubicBezTo>
                      <a:pt x="772458" y="9701"/>
                      <a:pt x="797887" y="0"/>
                      <a:pt x="823316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楕円 161">
                <a:extLst>
                  <a:ext uri="{FF2B5EF4-FFF2-40B4-BE49-F238E27FC236}">
                    <a16:creationId xmlns:a16="http://schemas.microsoft.com/office/drawing/2014/main" id="{104DF324-1C3A-4C95-9DD7-5A1D7EA1738B}"/>
                  </a:ext>
                </a:extLst>
              </p:cNvPr>
              <p:cNvSpPr/>
              <p:nvPr/>
            </p:nvSpPr>
            <p:spPr bwMode="auto">
              <a:xfrm>
                <a:off x="5064578" y="3776663"/>
                <a:ext cx="810868" cy="913536"/>
              </a:xfrm>
              <a:prstGeom prst="ellipse">
                <a:avLst/>
              </a:prstGeom>
              <a:gradFill flip="none" rotWithShape="1">
                <a:gsLst>
                  <a:gs pos="2000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1620000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3" name="楕円 162">
                <a:extLst>
                  <a:ext uri="{FF2B5EF4-FFF2-40B4-BE49-F238E27FC236}">
                    <a16:creationId xmlns:a16="http://schemas.microsoft.com/office/drawing/2014/main" id="{453E6710-AE53-49A0-9FF0-C83A3B891029}"/>
                  </a:ext>
                </a:extLst>
              </p:cNvPr>
              <p:cNvSpPr/>
              <p:nvPr/>
            </p:nvSpPr>
            <p:spPr bwMode="auto">
              <a:xfrm>
                <a:off x="5116966" y="3776663"/>
                <a:ext cx="810868" cy="913536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>
                      <a:lumMod val="50000"/>
                    </a:schemeClr>
                  </a:gs>
                  <a:gs pos="0">
                    <a:schemeClr val="bg1">
                      <a:lumMod val="85000"/>
                    </a:schemeClr>
                  </a:gs>
                </a:gsLst>
                <a:lin ang="270000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4" name="楕円 163">
                <a:extLst>
                  <a:ext uri="{FF2B5EF4-FFF2-40B4-BE49-F238E27FC236}">
                    <a16:creationId xmlns:a16="http://schemas.microsoft.com/office/drawing/2014/main" id="{E412C552-1EE6-41B9-A939-BDF11EE4589C}"/>
                  </a:ext>
                </a:extLst>
              </p:cNvPr>
              <p:cNvSpPr/>
              <p:nvPr/>
            </p:nvSpPr>
            <p:spPr bwMode="auto">
              <a:xfrm>
                <a:off x="5224166" y="3876675"/>
                <a:ext cx="633324" cy="713512"/>
              </a:xfrm>
              <a:prstGeom prst="ellipse">
                <a:avLst/>
              </a:prstGeom>
              <a:gradFill flip="none" rotWithShape="1">
                <a:gsLst>
                  <a:gs pos="2000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5" name="グループ化 164">
                <a:extLst>
                  <a:ext uri="{FF2B5EF4-FFF2-40B4-BE49-F238E27FC236}">
                    <a16:creationId xmlns:a16="http://schemas.microsoft.com/office/drawing/2014/main" id="{3B89C5B7-AABA-4425-89DD-7184B151E6C2}"/>
                  </a:ext>
                </a:extLst>
              </p:cNvPr>
              <p:cNvGrpSpPr/>
              <p:nvPr/>
            </p:nvGrpSpPr>
            <p:grpSpPr>
              <a:xfrm>
                <a:off x="5611293" y="3882507"/>
                <a:ext cx="676761" cy="656389"/>
                <a:chOff x="1868627" y="1808594"/>
                <a:chExt cx="649623" cy="630070"/>
              </a:xfrm>
            </p:grpSpPr>
            <p:sp>
              <p:nvSpPr>
                <p:cNvPr id="168" name="楕円 167">
                  <a:extLst>
                    <a:ext uri="{FF2B5EF4-FFF2-40B4-BE49-F238E27FC236}">
                      <a16:creationId xmlns:a16="http://schemas.microsoft.com/office/drawing/2014/main" id="{B7C48B38-00A4-4613-A466-4327430320DE}"/>
                    </a:ext>
                  </a:extLst>
                </p:cNvPr>
                <p:cNvSpPr/>
                <p:nvPr/>
              </p:nvSpPr>
              <p:spPr bwMode="auto">
                <a:xfrm>
                  <a:off x="1888180" y="1808594"/>
                  <a:ext cx="630070" cy="630070"/>
                </a:xfrm>
                <a:prstGeom prst="ellipse">
                  <a:avLst/>
                </a:prstGeom>
                <a:pattFill prst="dkHorz">
                  <a:fgClr>
                    <a:schemeClr val="tx1">
                      <a:lumMod val="50000"/>
                      <a:lumOff val="50000"/>
                    </a:schemeClr>
                  </a:fgClr>
                  <a:bgClr>
                    <a:schemeClr val="bg1">
                      <a:lumMod val="75000"/>
                    </a:schemeClr>
                  </a:bgClr>
                </a:patt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9" name="楕円 168">
                  <a:extLst>
                    <a:ext uri="{FF2B5EF4-FFF2-40B4-BE49-F238E27FC236}">
                      <a16:creationId xmlns:a16="http://schemas.microsoft.com/office/drawing/2014/main" id="{EAE65A2F-4356-4857-92C6-AF0E48E10CAC}"/>
                    </a:ext>
                  </a:extLst>
                </p:cNvPr>
                <p:cNvSpPr/>
                <p:nvPr/>
              </p:nvSpPr>
              <p:spPr bwMode="auto">
                <a:xfrm>
                  <a:off x="1868627" y="1808594"/>
                  <a:ext cx="630070" cy="63007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0" name="楕円 169">
                  <a:extLst>
                    <a:ext uri="{FF2B5EF4-FFF2-40B4-BE49-F238E27FC236}">
                      <a16:creationId xmlns:a16="http://schemas.microsoft.com/office/drawing/2014/main" id="{29FECC0C-43B4-4A1E-ABAA-DFEBB33E8525}"/>
                    </a:ext>
                  </a:extLst>
                </p:cNvPr>
                <p:cNvSpPr/>
                <p:nvPr/>
              </p:nvSpPr>
              <p:spPr bwMode="auto">
                <a:xfrm>
                  <a:off x="1893439" y="1833405"/>
                  <a:ext cx="580448" cy="580448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1" name="フリーフォーム: 図形 170">
                  <a:extLst>
                    <a:ext uri="{FF2B5EF4-FFF2-40B4-BE49-F238E27FC236}">
                      <a16:creationId xmlns:a16="http://schemas.microsoft.com/office/drawing/2014/main" id="{95678E39-9F75-45CF-A755-3D1D0C502111}"/>
                    </a:ext>
                  </a:extLst>
                </p:cNvPr>
                <p:cNvSpPr/>
                <p:nvPr/>
              </p:nvSpPr>
              <p:spPr bwMode="auto">
                <a:xfrm>
                  <a:off x="1987506" y="1942950"/>
                  <a:ext cx="392314" cy="345268"/>
                </a:xfrm>
                <a:custGeom>
                  <a:avLst/>
                  <a:gdLst>
                    <a:gd name="connsiteX0" fmla="*/ 1490661 w 1768474"/>
                    <a:gd name="connsiteY0" fmla="*/ 161085 h 1556397"/>
                    <a:gd name="connsiteX1" fmla="*/ 1384299 w 1768474"/>
                    <a:gd name="connsiteY1" fmla="*/ 267447 h 1556397"/>
                    <a:gd name="connsiteX2" fmla="*/ 1384299 w 1768474"/>
                    <a:gd name="connsiteY2" fmla="*/ 1262643 h 1556397"/>
                    <a:gd name="connsiteX3" fmla="*/ 1490661 w 1768474"/>
                    <a:gd name="connsiteY3" fmla="*/ 1369005 h 1556397"/>
                    <a:gd name="connsiteX4" fmla="*/ 1597023 w 1768474"/>
                    <a:gd name="connsiteY4" fmla="*/ 1262643 h 1556397"/>
                    <a:gd name="connsiteX5" fmla="*/ 1597023 w 1768474"/>
                    <a:gd name="connsiteY5" fmla="*/ 267447 h 1556397"/>
                    <a:gd name="connsiteX6" fmla="*/ 1490661 w 1768474"/>
                    <a:gd name="connsiteY6" fmla="*/ 161085 h 1556397"/>
                    <a:gd name="connsiteX7" fmla="*/ 788986 w 1768474"/>
                    <a:gd name="connsiteY7" fmla="*/ 161085 h 1556397"/>
                    <a:gd name="connsiteX8" fmla="*/ 682624 w 1768474"/>
                    <a:gd name="connsiteY8" fmla="*/ 267447 h 1556397"/>
                    <a:gd name="connsiteX9" fmla="*/ 682624 w 1768474"/>
                    <a:gd name="connsiteY9" fmla="*/ 1262643 h 1556397"/>
                    <a:gd name="connsiteX10" fmla="*/ 788986 w 1768474"/>
                    <a:gd name="connsiteY10" fmla="*/ 1369005 h 1556397"/>
                    <a:gd name="connsiteX11" fmla="*/ 895348 w 1768474"/>
                    <a:gd name="connsiteY11" fmla="*/ 1262643 h 1556397"/>
                    <a:gd name="connsiteX12" fmla="*/ 895348 w 1768474"/>
                    <a:gd name="connsiteY12" fmla="*/ 267447 h 1556397"/>
                    <a:gd name="connsiteX13" fmla="*/ 788986 w 1768474"/>
                    <a:gd name="connsiteY13" fmla="*/ 161085 h 1556397"/>
                    <a:gd name="connsiteX14" fmla="*/ 336550 w 1768474"/>
                    <a:gd name="connsiteY14" fmla="*/ 21726 h 1556397"/>
                    <a:gd name="connsiteX15" fmla="*/ 336550 w 1768474"/>
                    <a:gd name="connsiteY15" fmla="*/ 1241992 h 1556397"/>
                    <a:gd name="connsiteX16" fmla="*/ 439437 w 1768474"/>
                    <a:gd name="connsiteY16" fmla="*/ 1182590 h 1556397"/>
                    <a:gd name="connsiteX17" fmla="*/ 439437 w 1768474"/>
                    <a:gd name="connsiteY17" fmla="*/ 1302688 h 1556397"/>
                    <a:gd name="connsiteX18" fmla="*/ 0 w 1768474"/>
                    <a:gd name="connsiteY18" fmla="*/ 1556397 h 1556397"/>
                    <a:gd name="connsiteX19" fmla="*/ 0 w 1768474"/>
                    <a:gd name="connsiteY19" fmla="*/ 1436299 h 1556397"/>
                    <a:gd name="connsiteX20" fmla="*/ 118478 w 1768474"/>
                    <a:gd name="connsiteY20" fmla="*/ 1367896 h 1556397"/>
                    <a:gd name="connsiteX21" fmla="*/ 118478 w 1768474"/>
                    <a:gd name="connsiteY21" fmla="*/ 228592 h 1556397"/>
                    <a:gd name="connsiteX22" fmla="*/ 0 w 1768474"/>
                    <a:gd name="connsiteY22" fmla="*/ 296995 h 1556397"/>
                    <a:gd name="connsiteX23" fmla="*/ 0 w 1768474"/>
                    <a:gd name="connsiteY23" fmla="*/ 216034 h 1556397"/>
                    <a:gd name="connsiteX24" fmla="*/ 1542003 w 1768474"/>
                    <a:gd name="connsiteY24" fmla="*/ 0 h 1556397"/>
                    <a:gd name="connsiteX25" fmla="*/ 1598799 w 1768474"/>
                    <a:gd name="connsiteY25" fmla="*/ 11467 h 1556397"/>
                    <a:gd name="connsiteX26" fmla="*/ 1768474 w 1768474"/>
                    <a:gd name="connsiteY26" fmla="*/ 267448 h 1556397"/>
                    <a:gd name="connsiteX27" fmla="*/ 1768473 w 1768474"/>
                    <a:gd name="connsiteY27" fmla="*/ 1262643 h 1556397"/>
                    <a:gd name="connsiteX28" fmla="*/ 1762829 w 1768474"/>
                    <a:gd name="connsiteY28" fmla="*/ 1318632 h 1556397"/>
                    <a:gd name="connsiteX29" fmla="*/ 1753901 w 1768474"/>
                    <a:gd name="connsiteY29" fmla="*/ 1347393 h 1556397"/>
                    <a:gd name="connsiteX30" fmla="*/ 1437943 w 1768474"/>
                    <a:gd name="connsiteY30" fmla="*/ 1529812 h 1556397"/>
                    <a:gd name="connsiteX31" fmla="*/ 1382524 w 1768474"/>
                    <a:gd name="connsiteY31" fmla="*/ 1518623 h 1556397"/>
                    <a:gd name="connsiteX32" fmla="*/ 1212848 w 1768474"/>
                    <a:gd name="connsiteY32" fmla="*/ 1262642 h 1556397"/>
                    <a:gd name="connsiteX33" fmla="*/ 1212848 w 1768474"/>
                    <a:gd name="connsiteY33" fmla="*/ 267448 h 1556397"/>
                    <a:gd name="connsiteX34" fmla="*/ 1218492 w 1768474"/>
                    <a:gd name="connsiteY34" fmla="*/ 211459 h 1556397"/>
                    <a:gd name="connsiteX35" fmla="*/ 1227826 w 1768474"/>
                    <a:gd name="connsiteY35" fmla="*/ 181390 h 1556397"/>
                    <a:gd name="connsiteX36" fmla="*/ 840328 w 1768474"/>
                    <a:gd name="connsiteY36" fmla="*/ 0 h 1556397"/>
                    <a:gd name="connsiteX37" fmla="*/ 897124 w 1768474"/>
                    <a:gd name="connsiteY37" fmla="*/ 11467 h 1556397"/>
                    <a:gd name="connsiteX38" fmla="*/ 1066799 w 1768474"/>
                    <a:gd name="connsiteY38" fmla="*/ 267448 h 1556397"/>
                    <a:gd name="connsiteX39" fmla="*/ 1066798 w 1768474"/>
                    <a:gd name="connsiteY39" fmla="*/ 1262643 h 1556397"/>
                    <a:gd name="connsiteX40" fmla="*/ 1061154 w 1768474"/>
                    <a:gd name="connsiteY40" fmla="*/ 1318632 h 1556397"/>
                    <a:gd name="connsiteX41" fmla="*/ 1052226 w 1768474"/>
                    <a:gd name="connsiteY41" fmla="*/ 1347393 h 1556397"/>
                    <a:gd name="connsiteX42" fmla="*/ 736268 w 1768474"/>
                    <a:gd name="connsiteY42" fmla="*/ 1529812 h 1556397"/>
                    <a:gd name="connsiteX43" fmla="*/ 680849 w 1768474"/>
                    <a:gd name="connsiteY43" fmla="*/ 1518623 h 1556397"/>
                    <a:gd name="connsiteX44" fmla="*/ 511173 w 1768474"/>
                    <a:gd name="connsiteY44" fmla="*/ 1262642 h 1556397"/>
                    <a:gd name="connsiteX45" fmla="*/ 511173 w 1768474"/>
                    <a:gd name="connsiteY45" fmla="*/ 267448 h 1556397"/>
                    <a:gd name="connsiteX46" fmla="*/ 516817 w 1768474"/>
                    <a:gd name="connsiteY46" fmla="*/ 211459 h 1556397"/>
                    <a:gd name="connsiteX47" fmla="*/ 526151 w 1768474"/>
                    <a:gd name="connsiteY47" fmla="*/ 181390 h 15563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1768474" h="1556397">
                      <a:moveTo>
                        <a:pt x="1490661" y="161085"/>
                      </a:moveTo>
                      <a:cubicBezTo>
                        <a:pt x="1431919" y="161085"/>
                        <a:pt x="1384299" y="208705"/>
                        <a:pt x="1384299" y="267447"/>
                      </a:cubicBezTo>
                      <a:lnTo>
                        <a:pt x="1384299" y="1262643"/>
                      </a:lnTo>
                      <a:cubicBezTo>
                        <a:pt x="1384299" y="1321385"/>
                        <a:pt x="1431919" y="1369005"/>
                        <a:pt x="1490661" y="1369005"/>
                      </a:cubicBezTo>
                      <a:cubicBezTo>
                        <a:pt x="1549403" y="1369005"/>
                        <a:pt x="1597023" y="1321385"/>
                        <a:pt x="1597023" y="1262643"/>
                      </a:cubicBezTo>
                      <a:lnTo>
                        <a:pt x="1597023" y="267447"/>
                      </a:lnTo>
                      <a:cubicBezTo>
                        <a:pt x="1597023" y="208705"/>
                        <a:pt x="1549403" y="161085"/>
                        <a:pt x="1490661" y="161085"/>
                      </a:cubicBezTo>
                      <a:close/>
                      <a:moveTo>
                        <a:pt x="788986" y="161085"/>
                      </a:moveTo>
                      <a:cubicBezTo>
                        <a:pt x="730244" y="161085"/>
                        <a:pt x="682624" y="208705"/>
                        <a:pt x="682624" y="267447"/>
                      </a:cubicBezTo>
                      <a:lnTo>
                        <a:pt x="682624" y="1262643"/>
                      </a:lnTo>
                      <a:cubicBezTo>
                        <a:pt x="682624" y="1321385"/>
                        <a:pt x="730244" y="1369005"/>
                        <a:pt x="788986" y="1369005"/>
                      </a:cubicBezTo>
                      <a:cubicBezTo>
                        <a:pt x="847728" y="1369005"/>
                        <a:pt x="895348" y="1321385"/>
                        <a:pt x="895348" y="1262643"/>
                      </a:cubicBezTo>
                      <a:lnTo>
                        <a:pt x="895348" y="267447"/>
                      </a:lnTo>
                      <a:cubicBezTo>
                        <a:pt x="895348" y="208705"/>
                        <a:pt x="847728" y="161085"/>
                        <a:pt x="788986" y="161085"/>
                      </a:cubicBezTo>
                      <a:close/>
                      <a:moveTo>
                        <a:pt x="336550" y="21726"/>
                      </a:moveTo>
                      <a:lnTo>
                        <a:pt x="336550" y="1241992"/>
                      </a:lnTo>
                      <a:lnTo>
                        <a:pt x="439437" y="1182590"/>
                      </a:lnTo>
                      <a:lnTo>
                        <a:pt x="439437" y="1302688"/>
                      </a:lnTo>
                      <a:lnTo>
                        <a:pt x="0" y="1556397"/>
                      </a:lnTo>
                      <a:lnTo>
                        <a:pt x="0" y="1436299"/>
                      </a:lnTo>
                      <a:lnTo>
                        <a:pt x="118478" y="1367896"/>
                      </a:lnTo>
                      <a:lnTo>
                        <a:pt x="118478" y="228592"/>
                      </a:lnTo>
                      <a:lnTo>
                        <a:pt x="0" y="296995"/>
                      </a:lnTo>
                      <a:lnTo>
                        <a:pt x="0" y="216034"/>
                      </a:lnTo>
                      <a:close/>
                      <a:moveTo>
                        <a:pt x="1542003" y="0"/>
                      </a:moveTo>
                      <a:lnTo>
                        <a:pt x="1598799" y="11467"/>
                      </a:lnTo>
                      <a:cubicBezTo>
                        <a:pt x="1698510" y="53641"/>
                        <a:pt x="1768474" y="152374"/>
                        <a:pt x="1768474" y="267448"/>
                      </a:cubicBezTo>
                      <a:cubicBezTo>
                        <a:pt x="1768474" y="599180"/>
                        <a:pt x="1768473" y="930911"/>
                        <a:pt x="1768473" y="1262643"/>
                      </a:cubicBezTo>
                      <a:cubicBezTo>
                        <a:pt x="1768473" y="1281822"/>
                        <a:pt x="1766530" y="1300547"/>
                        <a:pt x="1762829" y="1318632"/>
                      </a:cubicBezTo>
                      <a:lnTo>
                        <a:pt x="1753901" y="1347393"/>
                      </a:lnTo>
                      <a:lnTo>
                        <a:pt x="1437943" y="1529812"/>
                      </a:lnTo>
                      <a:lnTo>
                        <a:pt x="1382524" y="1518623"/>
                      </a:lnTo>
                      <a:cubicBezTo>
                        <a:pt x="1282812" y="1476449"/>
                        <a:pt x="1212848" y="1377716"/>
                        <a:pt x="1212848" y="1262642"/>
                      </a:cubicBezTo>
                      <a:lnTo>
                        <a:pt x="1212848" y="267448"/>
                      </a:lnTo>
                      <a:cubicBezTo>
                        <a:pt x="1212848" y="248269"/>
                        <a:pt x="1214792" y="229544"/>
                        <a:pt x="1218492" y="211459"/>
                      </a:cubicBezTo>
                      <a:lnTo>
                        <a:pt x="1227826" y="181390"/>
                      </a:lnTo>
                      <a:close/>
                      <a:moveTo>
                        <a:pt x="840328" y="0"/>
                      </a:moveTo>
                      <a:lnTo>
                        <a:pt x="897124" y="11467"/>
                      </a:lnTo>
                      <a:cubicBezTo>
                        <a:pt x="996835" y="53641"/>
                        <a:pt x="1066799" y="152374"/>
                        <a:pt x="1066799" y="267448"/>
                      </a:cubicBezTo>
                      <a:cubicBezTo>
                        <a:pt x="1066799" y="599180"/>
                        <a:pt x="1066798" y="930911"/>
                        <a:pt x="1066798" y="1262643"/>
                      </a:cubicBezTo>
                      <a:cubicBezTo>
                        <a:pt x="1066798" y="1281822"/>
                        <a:pt x="1064855" y="1300547"/>
                        <a:pt x="1061154" y="1318632"/>
                      </a:cubicBezTo>
                      <a:lnTo>
                        <a:pt x="1052226" y="1347393"/>
                      </a:lnTo>
                      <a:lnTo>
                        <a:pt x="736268" y="1529812"/>
                      </a:lnTo>
                      <a:lnTo>
                        <a:pt x="680849" y="1518623"/>
                      </a:lnTo>
                      <a:cubicBezTo>
                        <a:pt x="581137" y="1476449"/>
                        <a:pt x="511173" y="1377716"/>
                        <a:pt x="511173" y="1262642"/>
                      </a:cubicBezTo>
                      <a:lnTo>
                        <a:pt x="511173" y="267448"/>
                      </a:lnTo>
                      <a:cubicBezTo>
                        <a:pt x="511173" y="248269"/>
                        <a:pt x="513117" y="229544"/>
                        <a:pt x="516817" y="211459"/>
                      </a:cubicBezTo>
                      <a:lnTo>
                        <a:pt x="526151" y="181390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66" name="四角形: 角を丸くする 165">
                <a:extLst>
                  <a:ext uri="{FF2B5EF4-FFF2-40B4-BE49-F238E27FC236}">
                    <a16:creationId xmlns:a16="http://schemas.microsoft.com/office/drawing/2014/main" id="{424048EB-29F1-4824-887D-7A17BAC1F6AD}"/>
                  </a:ext>
                </a:extLst>
              </p:cNvPr>
              <p:cNvSpPr/>
              <p:nvPr/>
            </p:nvSpPr>
            <p:spPr bwMode="auto">
              <a:xfrm>
                <a:off x="5491163" y="3924300"/>
                <a:ext cx="59810" cy="613216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7" name="四角形: 上の 2 つの角を丸める 151">
                <a:extLst>
                  <a:ext uri="{FF2B5EF4-FFF2-40B4-BE49-F238E27FC236}">
                    <a16:creationId xmlns:a16="http://schemas.microsoft.com/office/drawing/2014/main" id="{20032277-57BB-45E9-A91D-F15C2A86A80F}"/>
                  </a:ext>
                </a:extLst>
              </p:cNvPr>
              <p:cNvSpPr/>
              <p:nvPr/>
            </p:nvSpPr>
            <p:spPr bwMode="auto">
              <a:xfrm rot="757638">
                <a:off x="5790223" y="4225185"/>
                <a:ext cx="301099" cy="731611"/>
              </a:xfrm>
              <a:custGeom>
                <a:avLst/>
                <a:gdLst>
                  <a:gd name="connsiteX0" fmla="*/ 132873 w 265746"/>
                  <a:gd name="connsiteY0" fmla="*/ 0 h 734659"/>
                  <a:gd name="connsiteX1" fmla="*/ 132873 w 265746"/>
                  <a:gd name="connsiteY1" fmla="*/ 0 h 734659"/>
                  <a:gd name="connsiteX2" fmla="*/ 265746 w 265746"/>
                  <a:gd name="connsiteY2" fmla="*/ 132873 h 734659"/>
                  <a:gd name="connsiteX3" fmla="*/ 265746 w 265746"/>
                  <a:gd name="connsiteY3" fmla="*/ 734659 h 734659"/>
                  <a:gd name="connsiteX4" fmla="*/ 265746 w 265746"/>
                  <a:gd name="connsiteY4" fmla="*/ 734659 h 734659"/>
                  <a:gd name="connsiteX5" fmla="*/ 0 w 265746"/>
                  <a:gd name="connsiteY5" fmla="*/ 734659 h 734659"/>
                  <a:gd name="connsiteX6" fmla="*/ 0 w 265746"/>
                  <a:gd name="connsiteY6" fmla="*/ 734659 h 734659"/>
                  <a:gd name="connsiteX7" fmla="*/ 0 w 265746"/>
                  <a:gd name="connsiteY7" fmla="*/ 132873 h 734659"/>
                  <a:gd name="connsiteX8" fmla="*/ 132873 w 265746"/>
                  <a:gd name="connsiteY8" fmla="*/ 0 h 734659"/>
                  <a:gd name="connsiteX0" fmla="*/ 162839 w 295712"/>
                  <a:gd name="connsiteY0" fmla="*/ 0 h 734659"/>
                  <a:gd name="connsiteX1" fmla="*/ 162839 w 295712"/>
                  <a:gd name="connsiteY1" fmla="*/ 0 h 734659"/>
                  <a:gd name="connsiteX2" fmla="*/ 295712 w 295712"/>
                  <a:gd name="connsiteY2" fmla="*/ 132873 h 734659"/>
                  <a:gd name="connsiteX3" fmla="*/ 295712 w 295712"/>
                  <a:gd name="connsiteY3" fmla="*/ 734659 h 734659"/>
                  <a:gd name="connsiteX4" fmla="*/ 295712 w 295712"/>
                  <a:gd name="connsiteY4" fmla="*/ 734659 h 734659"/>
                  <a:gd name="connsiteX5" fmla="*/ 29966 w 295712"/>
                  <a:gd name="connsiteY5" fmla="*/ 734659 h 734659"/>
                  <a:gd name="connsiteX6" fmla="*/ 0 w 295712"/>
                  <a:gd name="connsiteY6" fmla="*/ 731611 h 734659"/>
                  <a:gd name="connsiteX7" fmla="*/ 29966 w 295712"/>
                  <a:gd name="connsiteY7" fmla="*/ 132873 h 734659"/>
                  <a:gd name="connsiteX8" fmla="*/ 162839 w 295712"/>
                  <a:gd name="connsiteY8" fmla="*/ 0 h 734659"/>
                  <a:gd name="connsiteX0" fmla="*/ 162839 w 295712"/>
                  <a:gd name="connsiteY0" fmla="*/ 0 h 871845"/>
                  <a:gd name="connsiteX1" fmla="*/ 162839 w 295712"/>
                  <a:gd name="connsiteY1" fmla="*/ 0 h 871845"/>
                  <a:gd name="connsiteX2" fmla="*/ 295712 w 295712"/>
                  <a:gd name="connsiteY2" fmla="*/ 132873 h 871845"/>
                  <a:gd name="connsiteX3" fmla="*/ 295712 w 295712"/>
                  <a:gd name="connsiteY3" fmla="*/ 734659 h 871845"/>
                  <a:gd name="connsiteX4" fmla="*/ 295712 w 295712"/>
                  <a:gd name="connsiteY4" fmla="*/ 734659 h 871845"/>
                  <a:gd name="connsiteX5" fmla="*/ 158310 w 295712"/>
                  <a:gd name="connsiteY5" fmla="*/ 871845 h 871845"/>
                  <a:gd name="connsiteX6" fmla="*/ 0 w 295712"/>
                  <a:gd name="connsiteY6" fmla="*/ 731611 h 871845"/>
                  <a:gd name="connsiteX7" fmla="*/ 29966 w 295712"/>
                  <a:gd name="connsiteY7" fmla="*/ 132873 h 871845"/>
                  <a:gd name="connsiteX8" fmla="*/ 162839 w 295712"/>
                  <a:gd name="connsiteY8" fmla="*/ 0 h 871845"/>
                  <a:gd name="connsiteX0" fmla="*/ 158310 w 295712"/>
                  <a:gd name="connsiteY0" fmla="*/ 871845 h 963285"/>
                  <a:gd name="connsiteX1" fmla="*/ 0 w 295712"/>
                  <a:gd name="connsiteY1" fmla="*/ 731611 h 963285"/>
                  <a:gd name="connsiteX2" fmla="*/ 29966 w 295712"/>
                  <a:gd name="connsiteY2" fmla="*/ 132873 h 963285"/>
                  <a:gd name="connsiteX3" fmla="*/ 162839 w 295712"/>
                  <a:gd name="connsiteY3" fmla="*/ 0 h 963285"/>
                  <a:gd name="connsiteX4" fmla="*/ 162839 w 295712"/>
                  <a:gd name="connsiteY4" fmla="*/ 0 h 963285"/>
                  <a:gd name="connsiteX5" fmla="*/ 295712 w 295712"/>
                  <a:gd name="connsiteY5" fmla="*/ 132873 h 963285"/>
                  <a:gd name="connsiteX6" fmla="*/ 295712 w 295712"/>
                  <a:gd name="connsiteY6" fmla="*/ 734659 h 963285"/>
                  <a:gd name="connsiteX7" fmla="*/ 295712 w 295712"/>
                  <a:gd name="connsiteY7" fmla="*/ 734659 h 963285"/>
                  <a:gd name="connsiteX8" fmla="*/ 249750 w 295712"/>
                  <a:gd name="connsiteY8" fmla="*/ 963285 h 963285"/>
                  <a:gd name="connsiteX0" fmla="*/ 0 w 295712"/>
                  <a:gd name="connsiteY0" fmla="*/ 731611 h 963285"/>
                  <a:gd name="connsiteX1" fmla="*/ 29966 w 295712"/>
                  <a:gd name="connsiteY1" fmla="*/ 132873 h 963285"/>
                  <a:gd name="connsiteX2" fmla="*/ 162839 w 295712"/>
                  <a:gd name="connsiteY2" fmla="*/ 0 h 963285"/>
                  <a:gd name="connsiteX3" fmla="*/ 162839 w 295712"/>
                  <a:gd name="connsiteY3" fmla="*/ 0 h 963285"/>
                  <a:gd name="connsiteX4" fmla="*/ 295712 w 295712"/>
                  <a:gd name="connsiteY4" fmla="*/ 132873 h 963285"/>
                  <a:gd name="connsiteX5" fmla="*/ 295712 w 295712"/>
                  <a:gd name="connsiteY5" fmla="*/ 734659 h 963285"/>
                  <a:gd name="connsiteX6" fmla="*/ 295712 w 295712"/>
                  <a:gd name="connsiteY6" fmla="*/ 734659 h 963285"/>
                  <a:gd name="connsiteX7" fmla="*/ 249750 w 295712"/>
                  <a:gd name="connsiteY7" fmla="*/ 963285 h 963285"/>
                  <a:gd name="connsiteX0" fmla="*/ 0 w 295712"/>
                  <a:gd name="connsiteY0" fmla="*/ 731611 h 984068"/>
                  <a:gd name="connsiteX1" fmla="*/ 29966 w 295712"/>
                  <a:gd name="connsiteY1" fmla="*/ 132873 h 984068"/>
                  <a:gd name="connsiteX2" fmla="*/ 162839 w 295712"/>
                  <a:gd name="connsiteY2" fmla="*/ 0 h 984068"/>
                  <a:gd name="connsiteX3" fmla="*/ 162839 w 295712"/>
                  <a:gd name="connsiteY3" fmla="*/ 0 h 984068"/>
                  <a:gd name="connsiteX4" fmla="*/ 295712 w 295712"/>
                  <a:gd name="connsiteY4" fmla="*/ 132873 h 984068"/>
                  <a:gd name="connsiteX5" fmla="*/ 295712 w 295712"/>
                  <a:gd name="connsiteY5" fmla="*/ 734659 h 984068"/>
                  <a:gd name="connsiteX6" fmla="*/ 295712 w 295712"/>
                  <a:gd name="connsiteY6" fmla="*/ 734659 h 984068"/>
                  <a:gd name="connsiteX7" fmla="*/ 249750 w 295712"/>
                  <a:gd name="connsiteY7" fmla="*/ 963285 h 984068"/>
                  <a:gd name="connsiteX8" fmla="*/ 241154 w 295712"/>
                  <a:gd name="connsiteY8" fmla="*/ 975160 h 984068"/>
                  <a:gd name="connsiteX0" fmla="*/ 0 w 295712"/>
                  <a:gd name="connsiteY0" fmla="*/ 731611 h 963285"/>
                  <a:gd name="connsiteX1" fmla="*/ 29966 w 295712"/>
                  <a:gd name="connsiteY1" fmla="*/ 132873 h 963285"/>
                  <a:gd name="connsiteX2" fmla="*/ 162839 w 295712"/>
                  <a:gd name="connsiteY2" fmla="*/ 0 h 963285"/>
                  <a:gd name="connsiteX3" fmla="*/ 162839 w 295712"/>
                  <a:gd name="connsiteY3" fmla="*/ 0 h 963285"/>
                  <a:gd name="connsiteX4" fmla="*/ 295712 w 295712"/>
                  <a:gd name="connsiteY4" fmla="*/ 132873 h 963285"/>
                  <a:gd name="connsiteX5" fmla="*/ 295712 w 295712"/>
                  <a:gd name="connsiteY5" fmla="*/ 734659 h 963285"/>
                  <a:gd name="connsiteX6" fmla="*/ 295712 w 295712"/>
                  <a:gd name="connsiteY6" fmla="*/ 734659 h 963285"/>
                  <a:gd name="connsiteX7" fmla="*/ 249750 w 295712"/>
                  <a:gd name="connsiteY7" fmla="*/ 963285 h 963285"/>
                  <a:gd name="connsiteX0" fmla="*/ 0 w 295712"/>
                  <a:gd name="connsiteY0" fmla="*/ 731611 h 734659"/>
                  <a:gd name="connsiteX1" fmla="*/ 29966 w 295712"/>
                  <a:gd name="connsiteY1" fmla="*/ 132873 h 734659"/>
                  <a:gd name="connsiteX2" fmla="*/ 162839 w 295712"/>
                  <a:gd name="connsiteY2" fmla="*/ 0 h 734659"/>
                  <a:gd name="connsiteX3" fmla="*/ 162839 w 295712"/>
                  <a:gd name="connsiteY3" fmla="*/ 0 h 734659"/>
                  <a:gd name="connsiteX4" fmla="*/ 295712 w 295712"/>
                  <a:gd name="connsiteY4" fmla="*/ 132873 h 734659"/>
                  <a:gd name="connsiteX5" fmla="*/ 295712 w 295712"/>
                  <a:gd name="connsiteY5" fmla="*/ 734659 h 734659"/>
                  <a:gd name="connsiteX6" fmla="*/ 295712 w 295712"/>
                  <a:gd name="connsiteY6" fmla="*/ 734659 h 734659"/>
                  <a:gd name="connsiteX0" fmla="*/ 0 w 295712"/>
                  <a:gd name="connsiteY0" fmla="*/ 731611 h 734659"/>
                  <a:gd name="connsiteX1" fmla="*/ 29966 w 295712"/>
                  <a:gd name="connsiteY1" fmla="*/ 132873 h 734659"/>
                  <a:gd name="connsiteX2" fmla="*/ 162839 w 295712"/>
                  <a:gd name="connsiteY2" fmla="*/ 0 h 734659"/>
                  <a:gd name="connsiteX3" fmla="*/ 162839 w 295712"/>
                  <a:gd name="connsiteY3" fmla="*/ 0 h 734659"/>
                  <a:gd name="connsiteX4" fmla="*/ 295712 w 295712"/>
                  <a:gd name="connsiteY4" fmla="*/ 132873 h 734659"/>
                  <a:gd name="connsiteX5" fmla="*/ 295712 w 295712"/>
                  <a:gd name="connsiteY5" fmla="*/ 734659 h 734659"/>
                  <a:gd name="connsiteX0" fmla="*/ 0 w 301099"/>
                  <a:gd name="connsiteY0" fmla="*/ 731611 h 731611"/>
                  <a:gd name="connsiteX1" fmla="*/ 29966 w 301099"/>
                  <a:gd name="connsiteY1" fmla="*/ 132873 h 731611"/>
                  <a:gd name="connsiteX2" fmla="*/ 162839 w 301099"/>
                  <a:gd name="connsiteY2" fmla="*/ 0 h 731611"/>
                  <a:gd name="connsiteX3" fmla="*/ 162839 w 301099"/>
                  <a:gd name="connsiteY3" fmla="*/ 0 h 731611"/>
                  <a:gd name="connsiteX4" fmla="*/ 295712 w 301099"/>
                  <a:gd name="connsiteY4" fmla="*/ 132873 h 731611"/>
                  <a:gd name="connsiteX5" fmla="*/ 301099 w 301099"/>
                  <a:gd name="connsiteY5" fmla="*/ 562633 h 731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01099" h="731611">
                    <a:moveTo>
                      <a:pt x="0" y="731611"/>
                    </a:moveTo>
                    <a:cubicBezTo>
                      <a:pt x="0" y="531016"/>
                      <a:pt x="29966" y="333468"/>
                      <a:pt x="29966" y="132873"/>
                    </a:cubicBezTo>
                    <a:cubicBezTo>
                      <a:pt x="29966" y="59489"/>
                      <a:pt x="89455" y="0"/>
                      <a:pt x="162839" y="0"/>
                    </a:cubicBezTo>
                    <a:lnTo>
                      <a:pt x="162839" y="0"/>
                    </a:lnTo>
                    <a:cubicBezTo>
                      <a:pt x="236223" y="0"/>
                      <a:pt x="295712" y="59489"/>
                      <a:pt x="295712" y="132873"/>
                    </a:cubicBezTo>
                    <a:cubicBezTo>
                      <a:pt x="297508" y="276126"/>
                      <a:pt x="299303" y="419380"/>
                      <a:pt x="301099" y="562633"/>
                    </a:cubicBezTo>
                  </a:path>
                </a:pathLst>
              </a:custGeom>
              <a:solidFill>
                <a:srgbClr val="FFCC6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02" name="&quot;禁止&quot;マーク 101">
              <a:extLst>
                <a:ext uri="{FF2B5EF4-FFF2-40B4-BE49-F238E27FC236}">
                  <a16:creationId xmlns:a16="http://schemas.microsoft.com/office/drawing/2014/main" id="{F62E94B6-B892-4CA4-8173-F5B69C797B10}"/>
                </a:ext>
              </a:extLst>
            </p:cNvPr>
            <p:cNvSpPr/>
            <p:nvPr/>
          </p:nvSpPr>
          <p:spPr bwMode="auto">
            <a:xfrm flipH="1">
              <a:off x="3857189" y="395367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122F06B3-DECA-4BC1-A5DF-730F5A258F36}"/>
              </a:ext>
            </a:extLst>
          </p:cNvPr>
          <p:cNvGrpSpPr/>
          <p:nvPr/>
        </p:nvGrpSpPr>
        <p:grpSpPr>
          <a:xfrm>
            <a:off x="6738167" y="3900956"/>
            <a:ext cx="2349589" cy="2349586"/>
            <a:chOff x="6738167" y="3900956"/>
            <a:chExt cx="2349589" cy="2349586"/>
          </a:xfrm>
        </p:grpSpPr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2F1CBEF6-8191-4F59-A76B-1FAE87FCA57D}"/>
                </a:ext>
              </a:extLst>
            </p:cNvPr>
            <p:cNvGrpSpPr/>
            <p:nvPr/>
          </p:nvGrpSpPr>
          <p:grpSpPr>
            <a:xfrm flipH="1">
              <a:off x="6738167" y="3900956"/>
              <a:ext cx="2349589" cy="2349586"/>
              <a:chOff x="3099112" y="286370"/>
              <a:chExt cx="2817547" cy="2817544"/>
            </a:xfrm>
          </p:grpSpPr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DF9D70F1-88FF-4606-BA8B-D69EFEFFB305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106" name="グループ化 105">
                  <a:extLst>
                    <a:ext uri="{FF2B5EF4-FFF2-40B4-BE49-F238E27FC236}">
                      <a16:creationId xmlns:a16="http://schemas.microsoft.com/office/drawing/2014/main" id="{D0376B51-62BB-4AED-BADB-B0C81ACB49A8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108" name="楕円 107">
                    <a:extLst>
                      <a:ext uri="{FF2B5EF4-FFF2-40B4-BE49-F238E27FC236}">
                        <a16:creationId xmlns:a16="http://schemas.microsoft.com/office/drawing/2014/main" id="{C3D02C1E-F09D-4661-9354-E4E70E23FCB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" name="楕円 108">
                    <a:extLst>
                      <a:ext uri="{FF2B5EF4-FFF2-40B4-BE49-F238E27FC236}">
                        <a16:creationId xmlns:a16="http://schemas.microsoft.com/office/drawing/2014/main" id="{B8B17F4F-8E8D-4ACF-8FE5-CB91B1249017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07" name="&quot;禁止&quot;マーク 106">
                  <a:extLst>
                    <a:ext uri="{FF2B5EF4-FFF2-40B4-BE49-F238E27FC236}">
                      <a16:creationId xmlns:a16="http://schemas.microsoft.com/office/drawing/2014/main" id="{5FD4B09D-F7BA-48C3-887C-E13EF471CC33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5" name="&quot;禁止&quot;マーク 104">
                <a:extLst>
                  <a:ext uri="{FF2B5EF4-FFF2-40B4-BE49-F238E27FC236}">
                    <a16:creationId xmlns:a16="http://schemas.microsoft.com/office/drawing/2014/main" id="{AEE39F0F-789E-49B2-8BED-340BF2EB19D2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89623BC7-CC4D-442F-AA67-910866D07842}"/>
                </a:ext>
              </a:extLst>
            </p:cNvPr>
            <p:cNvSpPr/>
            <p:nvPr/>
          </p:nvSpPr>
          <p:spPr bwMode="auto">
            <a:xfrm>
              <a:off x="7607126" y="4638152"/>
              <a:ext cx="967663" cy="1499460"/>
            </a:xfrm>
            <a:custGeom>
              <a:avLst/>
              <a:gdLst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1800 w 1132282"/>
                <a:gd name="connsiteY30" fmla="*/ 548466 h 1817176"/>
                <a:gd name="connsiteX31" fmla="*/ 527036 w 1132282"/>
                <a:gd name="connsiteY31" fmla="*/ 508378 h 1817176"/>
                <a:gd name="connsiteX32" fmla="*/ 661289 w 1132282"/>
                <a:gd name="connsiteY32" fmla="*/ 583426 h 1817176"/>
                <a:gd name="connsiteX33" fmla="*/ 714224 w 1132282"/>
                <a:gd name="connsiteY33" fmla="*/ 560056 h 1817176"/>
                <a:gd name="connsiteX34" fmla="*/ 831834 w 1132282"/>
                <a:gd name="connsiteY34" fmla="*/ 356350 h 1817176"/>
                <a:gd name="connsiteX35" fmla="*/ 816557 w 1132282"/>
                <a:gd name="connsiteY35" fmla="*/ 341073 h 1817176"/>
                <a:gd name="connsiteX36" fmla="*/ 794731 w 1132282"/>
                <a:gd name="connsiteY36" fmla="*/ 233424 h 1817176"/>
                <a:gd name="connsiteX37" fmla="*/ 803561 w 1132282"/>
                <a:gd name="connsiteY37" fmla="*/ 220126 h 1817176"/>
                <a:gd name="connsiteX38" fmla="*/ 753056 w 1132282"/>
                <a:gd name="connsiteY38" fmla="*/ 169622 h 1817176"/>
                <a:gd name="connsiteX39" fmla="*/ 753056 w 1132282"/>
                <a:gd name="connsiteY39" fmla="*/ 29103 h 1817176"/>
                <a:gd name="connsiteX40" fmla="*/ 823316 w 1132282"/>
                <a:gd name="connsiteY40" fmla="*/ 0 h 1817176"/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7036 w 1132282"/>
                <a:gd name="connsiteY30" fmla="*/ 508378 h 1817176"/>
                <a:gd name="connsiteX31" fmla="*/ 661289 w 1132282"/>
                <a:gd name="connsiteY31" fmla="*/ 583426 h 1817176"/>
                <a:gd name="connsiteX32" fmla="*/ 714224 w 1132282"/>
                <a:gd name="connsiteY32" fmla="*/ 560056 h 1817176"/>
                <a:gd name="connsiteX33" fmla="*/ 831834 w 1132282"/>
                <a:gd name="connsiteY33" fmla="*/ 356350 h 1817176"/>
                <a:gd name="connsiteX34" fmla="*/ 816557 w 1132282"/>
                <a:gd name="connsiteY34" fmla="*/ 341073 h 1817176"/>
                <a:gd name="connsiteX35" fmla="*/ 794731 w 1132282"/>
                <a:gd name="connsiteY35" fmla="*/ 233424 h 1817176"/>
                <a:gd name="connsiteX36" fmla="*/ 803561 w 1132282"/>
                <a:gd name="connsiteY36" fmla="*/ 220126 h 1817176"/>
                <a:gd name="connsiteX37" fmla="*/ 753056 w 1132282"/>
                <a:gd name="connsiteY37" fmla="*/ 169622 h 1817176"/>
                <a:gd name="connsiteX38" fmla="*/ 753056 w 1132282"/>
                <a:gd name="connsiteY38" fmla="*/ 29103 h 1817176"/>
                <a:gd name="connsiteX39" fmla="*/ 823316 w 1132282"/>
                <a:gd name="connsiteY39" fmla="*/ 0 h 1817176"/>
                <a:gd name="connsiteX0" fmla="*/ 823316 w 1132282"/>
                <a:gd name="connsiteY0" fmla="*/ 0 h 1754549"/>
                <a:gd name="connsiteX1" fmla="*/ 893575 w 1132282"/>
                <a:gd name="connsiteY1" fmla="*/ 29103 h 1754549"/>
                <a:gd name="connsiteX2" fmla="*/ 952486 w 1132282"/>
                <a:gd name="connsiteY2" fmla="*/ 88015 h 1754549"/>
                <a:gd name="connsiteX3" fmla="*/ 970220 w 1132282"/>
                <a:gd name="connsiteY3" fmla="*/ 112067 h 1754549"/>
                <a:gd name="connsiteX4" fmla="*/ 976406 w 1132282"/>
                <a:gd name="connsiteY4" fmla="*/ 129706 h 1754549"/>
                <a:gd name="connsiteX5" fmla="*/ 982578 w 1132282"/>
                <a:gd name="connsiteY5" fmla="*/ 136703 h 1754549"/>
                <a:gd name="connsiteX6" fmla="*/ 1052360 w 1132282"/>
                <a:gd name="connsiteY6" fmla="*/ 257570 h 1754549"/>
                <a:gd name="connsiteX7" fmla="*/ 1059746 w 1132282"/>
                <a:gd name="connsiteY7" fmla="*/ 279536 h 1754549"/>
                <a:gd name="connsiteX8" fmla="*/ 1065380 w 1132282"/>
                <a:gd name="connsiteY8" fmla="*/ 291081 h 1754549"/>
                <a:gd name="connsiteX9" fmla="*/ 1068029 w 1132282"/>
                <a:gd name="connsiteY9" fmla="*/ 329080 h 1754549"/>
                <a:gd name="connsiteX10" fmla="*/ 1064397 w 1132282"/>
                <a:gd name="connsiteY10" fmla="*/ 339882 h 1754549"/>
                <a:gd name="connsiteX11" fmla="*/ 1115860 w 1132282"/>
                <a:gd name="connsiteY11" fmla="*/ 429020 h 1754549"/>
                <a:gd name="connsiteX12" fmla="*/ 1123245 w 1132282"/>
                <a:gd name="connsiteY12" fmla="*/ 450983 h 1754549"/>
                <a:gd name="connsiteX13" fmla="*/ 1128881 w 1132282"/>
                <a:gd name="connsiteY13" fmla="*/ 462532 h 1754549"/>
                <a:gd name="connsiteX14" fmla="*/ 1118954 w 1132282"/>
                <a:gd name="connsiteY14" fmla="*/ 537929 h 1754549"/>
                <a:gd name="connsiteX15" fmla="*/ 1086703 w 1132282"/>
                <a:gd name="connsiteY15" fmla="*/ 593789 h 1754549"/>
                <a:gd name="connsiteX16" fmla="*/ 1099218 w 1132282"/>
                <a:gd name="connsiteY16" fmla="*/ 619435 h 1754549"/>
                <a:gd name="connsiteX17" fmla="*/ 1089459 w 1132282"/>
                <a:gd name="connsiteY17" fmla="*/ 693558 h 1754549"/>
                <a:gd name="connsiteX18" fmla="*/ 945143 w 1132282"/>
                <a:gd name="connsiteY18" fmla="*/ 943522 h 1754549"/>
                <a:gd name="connsiteX19" fmla="*/ 931886 w 1132282"/>
                <a:gd name="connsiteY19" fmla="*/ 958552 h 1754549"/>
                <a:gd name="connsiteX20" fmla="*/ 932988 w 1132282"/>
                <a:gd name="connsiteY20" fmla="*/ 959654 h 1754549"/>
                <a:gd name="connsiteX21" fmla="*/ 569190 w 1132282"/>
                <a:gd name="connsiteY21" fmla="*/ 1323452 h 1754549"/>
                <a:gd name="connsiteX22" fmla="*/ 516885 w 1132282"/>
                <a:gd name="connsiteY22" fmla="*/ 1366177 h 1754549"/>
                <a:gd name="connsiteX23" fmla="*/ 495768 w 1132282"/>
                <a:gd name="connsiteY23" fmla="*/ 1377290 h 1754549"/>
                <a:gd name="connsiteX24" fmla="*/ 602405 w 1132282"/>
                <a:gd name="connsiteY24" fmla="*/ 1698029 h 1754549"/>
                <a:gd name="connsiteX25" fmla="*/ 148105 w 1132282"/>
                <a:gd name="connsiteY25" fmla="*/ 1754549 h 1754549"/>
                <a:gd name="connsiteX26" fmla="*/ 39564 w 1132282"/>
                <a:gd name="connsiteY26" fmla="*/ 1241944 h 1754549"/>
                <a:gd name="connsiteX27" fmla="*/ 24414 w 1132282"/>
                <a:gd name="connsiteY27" fmla="*/ 1213153 h 1754549"/>
                <a:gd name="connsiteX28" fmla="*/ 97657 w 1132282"/>
                <a:gd name="connsiteY28" fmla="*/ 851919 h 1754549"/>
                <a:gd name="connsiteX29" fmla="*/ 461456 w 1132282"/>
                <a:gd name="connsiteY29" fmla="*/ 488122 h 1754549"/>
                <a:gd name="connsiteX30" fmla="*/ 527036 w 1132282"/>
                <a:gd name="connsiteY30" fmla="*/ 508378 h 1754549"/>
                <a:gd name="connsiteX31" fmla="*/ 661289 w 1132282"/>
                <a:gd name="connsiteY31" fmla="*/ 583426 h 1754549"/>
                <a:gd name="connsiteX32" fmla="*/ 714224 w 1132282"/>
                <a:gd name="connsiteY32" fmla="*/ 560056 h 1754549"/>
                <a:gd name="connsiteX33" fmla="*/ 831834 w 1132282"/>
                <a:gd name="connsiteY33" fmla="*/ 356350 h 1754549"/>
                <a:gd name="connsiteX34" fmla="*/ 816557 w 1132282"/>
                <a:gd name="connsiteY34" fmla="*/ 341073 h 1754549"/>
                <a:gd name="connsiteX35" fmla="*/ 794731 w 1132282"/>
                <a:gd name="connsiteY35" fmla="*/ 233424 h 1754549"/>
                <a:gd name="connsiteX36" fmla="*/ 803561 w 1132282"/>
                <a:gd name="connsiteY36" fmla="*/ 220126 h 1754549"/>
                <a:gd name="connsiteX37" fmla="*/ 753056 w 1132282"/>
                <a:gd name="connsiteY37" fmla="*/ 169622 h 1754549"/>
                <a:gd name="connsiteX38" fmla="*/ 753056 w 1132282"/>
                <a:gd name="connsiteY38" fmla="*/ 29103 h 1754549"/>
                <a:gd name="connsiteX39" fmla="*/ 823316 w 1132282"/>
                <a:gd name="connsiteY39" fmla="*/ 0 h 1754549"/>
                <a:gd name="connsiteX0" fmla="*/ 823316 w 1132282"/>
                <a:gd name="connsiteY0" fmla="*/ 0 h 1754549"/>
                <a:gd name="connsiteX1" fmla="*/ 893575 w 1132282"/>
                <a:gd name="connsiteY1" fmla="*/ 29103 h 1754549"/>
                <a:gd name="connsiteX2" fmla="*/ 952486 w 1132282"/>
                <a:gd name="connsiteY2" fmla="*/ 88015 h 1754549"/>
                <a:gd name="connsiteX3" fmla="*/ 970220 w 1132282"/>
                <a:gd name="connsiteY3" fmla="*/ 112067 h 1754549"/>
                <a:gd name="connsiteX4" fmla="*/ 976406 w 1132282"/>
                <a:gd name="connsiteY4" fmla="*/ 129706 h 1754549"/>
                <a:gd name="connsiteX5" fmla="*/ 982578 w 1132282"/>
                <a:gd name="connsiteY5" fmla="*/ 136703 h 1754549"/>
                <a:gd name="connsiteX6" fmla="*/ 1052360 w 1132282"/>
                <a:gd name="connsiteY6" fmla="*/ 257570 h 1754549"/>
                <a:gd name="connsiteX7" fmla="*/ 1059746 w 1132282"/>
                <a:gd name="connsiteY7" fmla="*/ 279536 h 1754549"/>
                <a:gd name="connsiteX8" fmla="*/ 1065380 w 1132282"/>
                <a:gd name="connsiteY8" fmla="*/ 291081 h 1754549"/>
                <a:gd name="connsiteX9" fmla="*/ 1068029 w 1132282"/>
                <a:gd name="connsiteY9" fmla="*/ 329080 h 1754549"/>
                <a:gd name="connsiteX10" fmla="*/ 1064397 w 1132282"/>
                <a:gd name="connsiteY10" fmla="*/ 339882 h 1754549"/>
                <a:gd name="connsiteX11" fmla="*/ 1115860 w 1132282"/>
                <a:gd name="connsiteY11" fmla="*/ 429020 h 1754549"/>
                <a:gd name="connsiteX12" fmla="*/ 1123245 w 1132282"/>
                <a:gd name="connsiteY12" fmla="*/ 450983 h 1754549"/>
                <a:gd name="connsiteX13" fmla="*/ 1128881 w 1132282"/>
                <a:gd name="connsiteY13" fmla="*/ 462532 h 1754549"/>
                <a:gd name="connsiteX14" fmla="*/ 1118954 w 1132282"/>
                <a:gd name="connsiteY14" fmla="*/ 537929 h 1754549"/>
                <a:gd name="connsiteX15" fmla="*/ 1086703 w 1132282"/>
                <a:gd name="connsiteY15" fmla="*/ 593789 h 1754549"/>
                <a:gd name="connsiteX16" fmla="*/ 1099218 w 1132282"/>
                <a:gd name="connsiteY16" fmla="*/ 619435 h 1754549"/>
                <a:gd name="connsiteX17" fmla="*/ 1089459 w 1132282"/>
                <a:gd name="connsiteY17" fmla="*/ 693558 h 1754549"/>
                <a:gd name="connsiteX18" fmla="*/ 945143 w 1132282"/>
                <a:gd name="connsiteY18" fmla="*/ 943522 h 1754549"/>
                <a:gd name="connsiteX19" fmla="*/ 931886 w 1132282"/>
                <a:gd name="connsiteY19" fmla="*/ 958552 h 1754549"/>
                <a:gd name="connsiteX20" fmla="*/ 932988 w 1132282"/>
                <a:gd name="connsiteY20" fmla="*/ 959654 h 1754549"/>
                <a:gd name="connsiteX21" fmla="*/ 569190 w 1132282"/>
                <a:gd name="connsiteY21" fmla="*/ 1323452 h 1754549"/>
                <a:gd name="connsiteX22" fmla="*/ 516885 w 1132282"/>
                <a:gd name="connsiteY22" fmla="*/ 1366177 h 1754549"/>
                <a:gd name="connsiteX23" fmla="*/ 495768 w 1132282"/>
                <a:gd name="connsiteY23" fmla="*/ 1377290 h 1754549"/>
                <a:gd name="connsiteX24" fmla="*/ 602405 w 1132282"/>
                <a:gd name="connsiteY24" fmla="*/ 1726934 h 1754549"/>
                <a:gd name="connsiteX25" fmla="*/ 148105 w 1132282"/>
                <a:gd name="connsiteY25" fmla="*/ 1754549 h 1754549"/>
                <a:gd name="connsiteX26" fmla="*/ 39564 w 1132282"/>
                <a:gd name="connsiteY26" fmla="*/ 1241944 h 1754549"/>
                <a:gd name="connsiteX27" fmla="*/ 24414 w 1132282"/>
                <a:gd name="connsiteY27" fmla="*/ 1213153 h 1754549"/>
                <a:gd name="connsiteX28" fmla="*/ 97657 w 1132282"/>
                <a:gd name="connsiteY28" fmla="*/ 851919 h 1754549"/>
                <a:gd name="connsiteX29" fmla="*/ 461456 w 1132282"/>
                <a:gd name="connsiteY29" fmla="*/ 488122 h 1754549"/>
                <a:gd name="connsiteX30" fmla="*/ 527036 w 1132282"/>
                <a:gd name="connsiteY30" fmla="*/ 508378 h 1754549"/>
                <a:gd name="connsiteX31" fmla="*/ 661289 w 1132282"/>
                <a:gd name="connsiteY31" fmla="*/ 583426 h 1754549"/>
                <a:gd name="connsiteX32" fmla="*/ 714224 w 1132282"/>
                <a:gd name="connsiteY32" fmla="*/ 560056 h 1754549"/>
                <a:gd name="connsiteX33" fmla="*/ 831834 w 1132282"/>
                <a:gd name="connsiteY33" fmla="*/ 356350 h 1754549"/>
                <a:gd name="connsiteX34" fmla="*/ 816557 w 1132282"/>
                <a:gd name="connsiteY34" fmla="*/ 341073 h 1754549"/>
                <a:gd name="connsiteX35" fmla="*/ 794731 w 1132282"/>
                <a:gd name="connsiteY35" fmla="*/ 233424 h 1754549"/>
                <a:gd name="connsiteX36" fmla="*/ 803561 w 1132282"/>
                <a:gd name="connsiteY36" fmla="*/ 220126 h 1754549"/>
                <a:gd name="connsiteX37" fmla="*/ 753056 w 1132282"/>
                <a:gd name="connsiteY37" fmla="*/ 169622 h 1754549"/>
                <a:gd name="connsiteX38" fmla="*/ 753056 w 1132282"/>
                <a:gd name="connsiteY38" fmla="*/ 29103 h 1754549"/>
                <a:gd name="connsiteX39" fmla="*/ 823316 w 1132282"/>
                <a:gd name="connsiteY39" fmla="*/ 0 h 17545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132282" h="1754549">
                  <a:moveTo>
                    <a:pt x="823316" y="0"/>
                  </a:moveTo>
                  <a:cubicBezTo>
                    <a:pt x="848745" y="0"/>
                    <a:pt x="874174" y="9701"/>
                    <a:pt x="893575" y="29103"/>
                  </a:cubicBezTo>
                  <a:lnTo>
                    <a:pt x="952486" y="88015"/>
                  </a:lnTo>
                  <a:cubicBezTo>
                    <a:pt x="959762" y="95291"/>
                    <a:pt x="965673" y="103414"/>
                    <a:pt x="970220" y="112067"/>
                  </a:cubicBezTo>
                  <a:lnTo>
                    <a:pt x="976406" y="129706"/>
                  </a:lnTo>
                  <a:lnTo>
                    <a:pt x="982578" y="136703"/>
                  </a:lnTo>
                  <a:lnTo>
                    <a:pt x="1052360" y="257570"/>
                  </a:lnTo>
                  <a:lnTo>
                    <a:pt x="1059746" y="279536"/>
                  </a:lnTo>
                  <a:lnTo>
                    <a:pt x="1065380" y="291081"/>
                  </a:lnTo>
                  <a:cubicBezTo>
                    <a:pt x="1068671" y="303362"/>
                    <a:pt x="1069619" y="316271"/>
                    <a:pt x="1068029" y="329080"/>
                  </a:cubicBezTo>
                  <a:lnTo>
                    <a:pt x="1064397" y="339882"/>
                  </a:lnTo>
                  <a:lnTo>
                    <a:pt x="1115860" y="429020"/>
                  </a:lnTo>
                  <a:lnTo>
                    <a:pt x="1123245" y="450983"/>
                  </a:lnTo>
                  <a:lnTo>
                    <a:pt x="1128881" y="462532"/>
                  </a:lnTo>
                  <a:cubicBezTo>
                    <a:pt x="1135462" y="487094"/>
                    <a:pt x="1132673" y="514167"/>
                    <a:pt x="1118954" y="537929"/>
                  </a:cubicBezTo>
                  <a:lnTo>
                    <a:pt x="1086703" y="593789"/>
                  </a:lnTo>
                  <a:lnTo>
                    <a:pt x="1099218" y="619435"/>
                  </a:lnTo>
                  <a:cubicBezTo>
                    <a:pt x="1105688" y="643582"/>
                    <a:pt x="1102947" y="670198"/>
                    <a:pt x="1089459" y="693558"/>
                  </a:cubicBezTo>
                  <a:lnTo>
                    <a:pt x="945143" y="943522"/>
                  </a:lnTo>
                  <a:lnTo>
                    <a:pt x="931886" y="958552"/>
                  </a:lnTo>
                  <a:lnTo>
                    <a:pt x="932988" y="959654"/>
                  </a:lnTo>
                  <a:lnTo>
                    <a:pt x="569190" y="1323452"/>
                  </a:lnTo>
                  <a:cubicBezTo>
                    <a:pt x="552914" y="1339728"/>
                    <a:pt x="535373" y="1353970"/>
                    <a:pt x="516885" y="1366177"/>
                  </a:cubicBezTo>
                  <a:lnTo>
                    <a:pt x="495768" y="1377290"/>
                  </a:lnTo>
                  <a:lnTo>
                    <a:pt x="602405" y="1726934"/>
                  </a:lnTo>
                  <a:lnTo>
                    <a:pt x="148105" y="1754549"/>
                  </a:lnTo>
                  <a:lnTo>
                    <a:pt x="39564" y="1241944"/>
                  </a:lnTo>
                  <a:lnTo>
                    <a:pt x="24414" y="1213153"/>
                  </a:lnTo>
                  <a:cubicBezTo>
                    <a:pt x="-24415" y="1092742"/>
                    <a:pt x="-1" y="949577"/>
                    <a:pt x="97657" y="851919"/>
                  </a:cubicBezTo>
                  <a:lnTo>
                    <a:pt x="461456" y="488122"/>
                  </a:lnTo>
                  <a:lnTo>
                    <a:pt x="527036" y="508378"/>
                  </a:lnTo>
                  <a:cubicBezTo>
                    <a:pt x="555952" y="568226"/>
                    <a:pt x="606769" y="594868"/>
                    <a:pt x="661289" y="583426"/>
                  </a:cubicBezTo>
                  <a:lnTo>
                    <a:pt x="714224" y="560056"/>
                  </a:lnTo>
                  <a:lnTo>
                    <a:pt x="831834" y="356350"/>
                  </a:lnTo>
                  <a:lnTo>
                    <a:pt x="816557" y="341073"/>
                  </a:lnTo>
                  <a:cubicBezTo>
                    <a:pt x="787455" y="311971"/>
                    <a:pt x="780179" y="269307"/>
                    <a:pt x="794731" y="233424"/>
                  </a:cubicBezTo>
                  <a:lnTo>
                    <a:pt x="803561" y="220126"/>
                  </a:lnTo>
                  <a:lnTo>
                    <a:pt x="753056" y="169622"/>
                  </a:lnTo>
                  <a:cubicBezTo>
                    <a:pt x="714253" y="130819"/>
                    <a:pt x="714253" y="67906"/>
                    <a:pt x="753056" y="29103"/>
                  </a:cubicBezTo>
                  <a:cubicBezTo>
                    <a:pt x="772458" y="9701"/>
                    <a:pt x="797887" y="0"/>
                    <a:pt x="823316" y="0"/>
                  </a:cubicBezTo>
                  <a:close/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D5E52F52-5748-435B-A3E5-E2BD531D362C}"/>
                </a:ext>
              </a:extLst>
            </p:cNvPr>
            <p:cNvGrpSpPr/>
            <p:nvPr/>
          </p:nvGrpSpPr>
          <p:grpSpPr>
            <a:xfrm>
              <a:off x="7232809" y="4205113"/>
              <a:ext cx="856515" cy="877428"/>
              <a:chOff x="7278503" y="4253467"/>
              <a:chExt cx="737750" cy="780719"/>
            </a:xfrm>
          </p:grpSpPr>
          <p:sp>
            <p:nvSpPr>
              <p:cNvPr id="175" name="楕円 174">
                <a:extLst>
                  <a:ext uri="{FF2B5EF4-FFF2-40B4-BE49-F238E27FC236}">
                    <a16:creationId xmlns:a16="http://schemas.microsoft.com/office/drawing/2014/main" id="{D3ABCF7D-E3BF-428F-8093-25925030686E}"/>
                  </a:ext>
                </a:extLst>
              </p:cNvPr>
              <p:cNvSpPr/>
              <p:nvPr/>
            </p:nvSpPr>
            <p:spPr bwMode="auto">
              <a:xfrm>
                <a:off x="7278503" y="4253467"/>
                <a:ext cx="692979" cy="780719"/>
              </a:xfrm>
              <a:prstGeom prst="ellipse">
                <a:avLst/>
              </a:prstGeom>
              <a:gradFill flip="none" rotWithShape="1">
                <a:gsLst>
                  <a:gs pos="2000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1620000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6" name="楕円 175">
                <a:extLst>
                  <a:ext uri="{FF2B5EF4-FFF2-40B4-BE49-F238E27FC236}">
                    <a16:creationId xmlns:a16="http://schemas.microsoft.com/office/drawing/2014/main" id="{B424CFC4-08A5-42F5-8015-8C9ABA8C2D79}"/>
                  </a:ext>
                </a:extLst>
              </p:cNvPr>
              <p:cNvSpPr/>
              <p:nvPr/>
            </p:nvSpPr>
            <p:spPr bwMode="auto">
              <a:xfrm>
                <a:off x="7323274" y="4253467"/>
                <a:ext cx="692979" cy="780719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bg1">
                      <a:lumMod val="50000"/>
                    </a:schemeClr>
                  </a:gs>
                  <a:gs pos="0">
                    <a:schemeClr val="bg1">
                      <a:lumMod val="85000"/>
                    </a:schemeClr>
                  </a:gs>
                </a:gsLst>
                <a:lin ang="2700000" scaled="1"/>
                <a:tileRect/>
              </a:gra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7" name="楕円 176">
                <a:extLst>
                  <a:ext uri="{FF2B5EF4-FFF2-40B4-BE49-F238E27FC236}">
                    <a16:creationId xmlns:a16="http://schemas.microsoft.com/office/drawing/2014/main" id="{A81A9619-513B-4C5B-A75E-B05431000434}"/>
                  </a:ext>
                </a:extLst>
              </p:cNvPr>
              <p:cNvSpPr/>
              <p:nvPr/>
            </p:nvSpPr>
            <p:spPr bwMode="auto">
              <a:xfrm>
                <a:off x="7414889" y="4338939"/>
                <a:ext cx="541247" cy="609776"/>
              </a:xfrm>
              <a:prstGeom prst="ellipse">
                <a:avLst/>
              </a:prstGeom>
              <a:gradFill flip="none" rotWithShape="1">
                <a:gsLst>
                  <a:gs pos="20000">
                    <a:schemeClr val="bg1">
                      <a:lumMod val="50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path path="circle">
                  <a:fillToRect l="50000" t="50000" r="50000" b="50000"/>
                </a:path>
                <a:tileRect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8" name="四角形: 角を丸くする 177">
                <a:extLst>
                  <a:ext uri="{FF2B5EF4-FFF2-40B4-BE49-F238E27FC236}">
                    <a16:creationId xmlns:a16="http://schemas.microsoft.com/office/drawing/2014/main" id="{E995C65C-3D05-48B2-91D7-783DBA868FA5}"/>
                  </a:ext>
                </a:extLst>
              </p:cNvPr>
              <p:cNvSpPr/>
              <p:nvPr/>
            </p:nvSpPr>
            <p:spPr bwMode="auto">
              <a:xfrm>
                <a:off x="7643068" y="4379639"/>
                <a:ext cx="51114" cy="524062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1" name="グループ化 200">
              <a:extLst>
                <a:ext uri="{FF2B5EF4-FFF2-40B4-BE49-F238E27FC236}">
                  <a16:creationId xmlns:a16="http://schemas.microsoft.com/office/drawing/2014/main" id="{D15F4AEB-82C6-42B7-B56B-BA14B2E37DB6}"/>
                </a:ext>
              </a:extLst>
            </p:cNvPr>
            <p:cNvGrpSpPr/>
            <p:nvPr/>
          </p:nvGrpSpPr>
          <p:grpSpPr>
            <a:xfrm>
              <a:off x="7670545" y="4302787"/>
              <a:ext cx="712080" cy="683696"/>
              <a:chOff x="2702243" y="1854980"/>
              <a:chExt cx="1081316" cy="1038218"/>
            </a:xfrm>
          </p:grpSpPr>
          <p:sp>
            <p:nvSpPr>
              <p:cNvPr id="202" name="楕円 201">
                <a:extLst>
                  <a:ext uri="{FF2B5EF4-FFF2-40B4-BE49-F238E27FC236}">
                    <a16:creationId xmlns:a16="http://schemas.microsoft.com/office/drawing/2014/main" id="{2E4CFB37-86DF-4054-B100-D5DB4596CBC0}"/>
                  </a:ext>
                </a:extLst>
              </p:cNvPr>
              <p:cNvSpPr/>
              <p:nvPr/>
            </p:nvSpPr>
            <p:spPr>
              <a:xfrm>
                <a:off x="2745341" y="1854980"/>
                <a:ext cx="1038218" cy="1038218"/>
              </a:xfrm>
              <a:prstGeom prst="ellipse">
                <a:avLst/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black"/>
                  </a:solidFill>
                  <a:latin typeface="Calibri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203" name="楕円 202">
                <a:extLst>
                  <a:ext uri="{FF2B5EF4-FFF2-40B4-BE49-F238E27FC236}">
                    <a16:creationId xmlns:a16="http://schemas.microsoft.com/office/drawing/2014/main" id="{FC690F0B-921D-40B1-A601-5DC2F60BC6F1}"/>
                  </a:ext>
                </a:extLst>
              </p:cNvPr>
              <p:cNvSpPr/>
              <p:nvPr/>
            </p:nvSpPr>
            <p:spPr>
              <a:xfrm>
                <a:off x="2702243" y="1854980"/>
                <a:ext cx="1038218" cy="1038218"/>
              </a:xfrm>
              <a:prstGeom prst="ellipse">
                <a:avLst/>
              </a:prstGeom>
              <a:solidFill>
                <a:sysClr val="window" lastClr="FFFFFF">
                  <a:lumMod val="9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F0F35D61-EE0C-4007-8439-FBD54255D452}"/>
                  </a:ext>
                </a:extLst>
              </p:cNvPr>
              <p:cNvSpPr/>
              <p:nvPr/>
            </p:nvSpPr>
            <p:spPr>
              <a:xfrm>
                <a:off x="2734801" y="1887538"/>
                <a:ext cx="973102" cy="973102"/>
              </a:xfrm>
              <a:prstGeom prst="ellipse">
                <a:avLst/>
              </a:prstGeom>
              <a:solidFill>
                <a:sysClr val="window" lastClr="FFFFFF">
                  <a:lumMod val="85000"/>
                </a:sysClr>
              </a:solidFill>
              <a:ln w="9525" cap="flat" cmpd="sng" algn="ctr">
                <a:solidFill>
                  <a:sysClr val="window" lastClr="FFFFFF">
                    <a:lumMod val="50000"/>
                  </a:sysClr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205" name="グループ化 204">
                <a:extLst>
                  <a:ext uri="{FF2B5EF4-FFF2-40B4-BE49-F238E27FC236}">
                    <a16:creationId xmlns:a16="http://schemas.microsoft.com/office/drawing/2014/main" id="{93921B68-70B4-45CF-94B3-637126FA736B}"/>
                  </a:ext>
                </a:extLst>
              </p:cNvPr>
              <p:cNvGrpSpPr/>
              <p:nvPr/>
            </p:nvGrpSpPr>
            <p:grpSpPr>
              <a:xfrm>
                <a:off x="2888681" y="2097208"/>
                <a:ext cx="702996" cy="468586"/>
                <a:chOff x="2949686" y="2114732"/>
                <a:chExt cx="580986" cy="387261"/>
              </a:xfrm>
            </p:grpSpPr>
            <p:sp>
              <p:nvSpPr>
                <p:cNvPr id="206" name="楕円 205">
                  <a:extLst>
                    <a:ext uri="{FF2B5EF4-FFF2-40B4-BE49-F238E27FC236}">
                      <a16:creationId xmlns:a16="http://schemas.microsoft.com/office/drawing/2014/main" id="{5BED850A-C1CB-408A-BBA0-95C60A00119E}"/>
                    </a:ext>
                  </a:extLst>
                </p:cNvPr>
                <p:cNvSpPr/>
                <p:nvPr/>
              </p:nvSpPr>
              <p:spPr>
                <a:xfrm>
                  <a:off x="3355192" y="2123195"/>
                  <a:ext cx="165503" cy="367634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9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952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07" name="楕円 206">
                  <a:extLst>
                    <a:ext uri="{FF2B5EF4-FFF2-40B4-BE49-F238E27FC236}">
                      <a16:creationId xmlns:a16="http://schemas.microsoft.com/office/drawing/2014/main" id="{FA7196C1-D994-46ED-B696-85A5C5F0A4B3}"/>
                    </a:ext>
                  </a:extLst>
                </p:cNvPr>
                <p:cNvSpPr/>
                <p:nvPr/>
              </p:nvSpPr>
              <p:spPr>
                <a:xfrm>
                  <a:off x="3156226" y="2123195"/>
                  <a:ext cx="165503" cy="367634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9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952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08" name="フリーフォーム: 図形 207">
                  <a:extLst>
                    <a:ext uri="{FF2B5EF4-FFF2-40B4-BE49-F238E27FC236}">
                      <a16:creationId xmlns:a16="http://schemas.microsoft.com/office/drawing/2014/main" id="{65325DA9-EBB8-401C-8A62-430D803568BB}"/>
                    </a:ext>
                  </a:extLst>
                </p:cNvPr>
                <p:cNvSpPr/>
                <p:nvPr/>
              </p:nvSpPr>
              <p:spPr>
                <a:xfrm>
                  <a:off x="3145105" y="2114732"/>
                  <a:ext cx="184114" cy="383871"/>
                </a:xfrm>
                <a:custGeom>
                  <a:avLst/>
                  <a:gdLst>
                    <a:gd name="connsiteX0" fmla="*/ 326796 w 646361"/>
                    <a:gd name="connsiteY0" fmla="*/ 99865 h 1347640"/>
                    <a:gd name="connsiteX1" fmla="*/ 148575 w 646361"/>
                    <a:gd name="connsiteY1" fmla="*/ 227797 h 1347640"/>
                    <a:gd name="connsiteX2" fmla="*/ 138011 w 646361"/>
                    <a:gd name="connsiteY2" fmla="*/ 264652 h 1347640"/>
                    <a:gd name="connsiteX3" fmla="*/ 125895 w 646361"/>
                    <a:gd name="connsiteY3" fmla="*/ 297126 h 1347640"/>
                    <a:gd name="connsiteX4" fmla="*/ 77868 w 646361"/>
                    <a:gd name="connsiteY4" fmla="*/ 673820 h 1347640"/>
                    <a:gd name="connsiteX5" fmla="*/ 125895 w 646361"/>
                    <a:gd name="connsiteY5" fmla="*/ 1050514 h 1347640"/>
                    <a:gd name="connsiteX6" fmla="*/ 138011 w 646361"/>
                    <a:gd name="connsiteY6" fmla="*/ 1082989 h 1347640"/>
                    <a:gd name="connsiteX7" fmla="*/ 148575 w 646361"/>
                    <a:gd name="connsiteY7" fmla="*/ 1119844 h 1347640"/>
                    <a:gd name="connsiteX8" fmla="*/ 326796 w 646361"/>
                    <a:gd name="connsiteY8" fmla="*/ 1247775 h 1347640"/>
                    <a:gd name="connsiteX9" fmla="*/ 516288 w 646361"/>
                    <a:gd name="connsiteY9" fmla="*/ 1080525 h 1347640"/>
                    <a:gd name="connsiteX10" fmla="*/ 518622 w 646361"/>
                    <a:gd name="connsiteY10" fmla="*/ 1055461 h 1347640"/>
                    <a:gd name="connsiteX11" fmla="*/ 520467 w 646361"/>
                    <a:gd name="connsiteY11" fmla="*/ 1050514 h 1347640"/>
                    <a:gd name="connsiteX12" fmla="*/ 568494 w 646361"/>
                    <a:gd name="connsiteY12" fmla="*/ 673820 h 1347640"/>
                    <a:gd name="connsiteX13" fmla="*/ 520467 w 646361"/>
                    <a:gd name="connsiteY13" fmla="*/ 297126 h 1347640"/>
                    <a:gd name="connsiteX14" fmla="*/ 518622 w 646361"/>
                    <a:gd name="connsiteY14" fmla="*/ 292179 h 1347640"/>
                    <a:gd name="connsiteX15" fmla="*/ 516288 w 646361"/>
                    <a:gd name="connsiteY15" fmla="*/ 267115 h 1347640"/>
                    <a:gd name="connsiteX16" fmla="*/ 326796 w 646361"/>
                    <a:gd name="connsiteY16" fmla="*/ 99865 h 1347640"/>
                    <a:gd name="connsiteX17" fmla="*/ 327943 w 646361"/>
                    <a:gd name="connsiteY17" fmla="*/ 0 h 1347640"/>
                    <a:gd name="connsiteX18" fmla="*/ 577584 w 646361"/>
                    <a:gd name="connsiteY18" fmla="*/ 196351 h 1347640"/>
                    <a:gd name="connsiteX19" fmla="*/ 580658 w 646361"/>
                    <a:gd name="connsiteY19" fmla="*/ 225776 h 1347640"/>
                    <a:gd name="connsiteX20" fmla="*/ 583089 w 646361"/>
                    <a:gd name="connsiteY20" fmla="*/ 231583 h 1347640"/>
                    <a:gd name="connsiteX21" fmla="*/ 646361 w 646361"/>
                    <a:gd name="connsiteY21" fmla="*/ 673820 h 1347640"/>
                    <a:gd name="connsiteX22" fmla="*/ 583089 w 646361"/>
                    <a:gd name="connsiteY22" fmla="*/ 1116057 h 1347640"/>
                    <a:gd name="connsiteX23" fmla="*/ 580658 w 646361"/>
                    <a:gd name="connsiteY23" fmla="*/ 1121865 h 1347640"/>
                    <a:gd name="connsiteX24" fmla="*/ 577584 w 646361"/>
                    <a:gd name="connsiteY24" fmla="*/ 1151290 h 1347640"/>
                    <a:gd name="connsiteX25" fmla="*/ 327943 w 646361"/>
                    <a:gd name="connsiteY25" fmla="*/ 1347640 h 1347640"/>
                    <a:gd name="connsiteX26" fmla="*/ 93150 w 646361"/>
                    <a:gd name="connsiteY26" fmla="*/ 1197450 h 1347640"/>
                    <a:gd name="connsiteX27" fmla="*/ 79233 w 646361"/>
                    <a:gd name="connsiteY27" fmla="*/ 1154182 h 1347640"/>
                    <a:gd name="connsiteX28" fmla="*/ 63272 w 646361"/>
                    <a:gd name="connsiteY28" fmla="*/ 1116057 h 1347640"/>
                    <a:gd name="connsiteX29" fmla="*/ 0 w 646361"/>
                    <a:gd name="connsiteY29" fmla="*/ 673820 h 1347640"/>
                    <a:gd name="connsiteX30" fmla="*/ 63272 w 646361"/>
                    <a:gd name="connsiteY30" fmla="*/ 231583 h 1347640"/>
                    <a:gd name="connsiteX31" fmla="*/ 79233 w 646361"/>
                    <a:gd name="connsiteY31" fmla="*/ 193458 h 1347640"/>
                    <a:gd name="connsiteX32" fmla="*/ 93150 w 646361"/>
                    <a:gd name="connsiteY32" fmla="*/ 150192 h 1347640"/>
                    <a:gd name="connsiteX33" fmla="*/ 327943 w 646361"/>
                    <a:gd name="connsiteY33" fmla="*/ 0 h 13476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6361" h="1347640">
                      <a:moveTo>
                        <a:pt x="326796" y="99865"/>
                      </a:moveTo>
                      <a:cubicBezTo>
                        <a:pt x="246678" y="99865"/>
                        <a:pt x="177938" y="152617"/>
                        <a:pt x="148575" y="227797"/>
                      </a:cubicBezTo>
                      <a:lnTo>
                        <a:pt x="138011" y="264652"/>
                      </a:lnTo>
                      <a:lnTo>
                        <a:pt x="125895" y="297126"/>
                      </a:lnTo>
                      <a:cubicBezTo>
                        <a:pt x="96222" y="393531"/>
                        <a:pt x="77868" y="526712"/>
                        <a:pt x="77868" y="673820"/>
                      </a:cubicBezTo>
                      <a:cubicBezTo>
                        <a:pt x="77868" y="820928"/>
                        <a:pt x="96222" y="954110"/>
                        <a:pt x="125895" y="1050514"/>
                      </a:cubicBezTo>
                      <a:lnTo>
                        <a:pt x="138011" y="1082989"/>
                      </a:lnTo>
                      <a:lnTo>
                        <a:pt x="148575" y="1119844"/>
                      </a:lnTo>
                      <a:cubicBezTo>
                        <a:pt x="177938" y="1195024"/>
                        <a:pt x="246678" y="1247775"/>
                        <a:pt x="326796" y="1247775"/>
                      </a:cubicBezTo>
                      <a:cubicBezTo>
                        <a:pt x="420268" y="1247775"/>
                        <a:pt x="498252" y="1175975"/>
                        <a:pt x="516288" y="1080525"/>
                      </a:cubicBezTo>
                      <a:lnTo>
                        <a:pt x="518622" y="1055461"/>
                      </a:lnTo>
                      <a:lnTo>
                        <a:pt x="520467" y="1050514"/>
                      </a:lnTo>
                      <a:cubicBezTo>
                        <a:pt x="550141" y="954110"/>
                        <a:pt x="568494" y="820928"/>
                        <a:pt x="568494" y="673820"/>
                      </a:cubicBezTo>
                      <a:cubicBezTo>
                        <a:pt x="568494" y="526712"/>
                        <a:pt x="550141" y="393531"/>
                        <a:pt x="520467" y="297126"/>
                      </a:cubicBezTo>
                      <a:lnTo>
                        <a:pt x="518622" y="292179"/>
                      </a:lnTo>
                      <a:lnTo>
                        <a:pt x="516288" y="267115"/>
                      </a:lnTo>
                      <a:cubicBezTo>
                        <a:pt x="498252" y="171666"/>
                        <a:pt x="420268" y="99865"/>
                        <a:pt x="326796" y="99865"/>
                      </a:cubicBezTo>
                      <a:close/>
                      <a:moveTo>
                        <a:pt x="327943" y="0"/>
                      </a:moveTo>
                      <a:cubicBezTo>
                        <a:pt x="451084" y="0"/>
                        <a:pt x="553823" y="84294"/>
                        <a:pt x="577584" y="196351"/>
                      </a:cubicBezTo>
                      <a:lnTo>
                        <a:pt x="580658" y="225776"/>
                      </a:lnTo>
                      <a:lnTo>
                        <a:pt x="583089" y="231583"/>
                      </a:lnTo>
                      <a:cubicBezTo>
                        <a:pt x="622182" y="344762"/>
                        <a:pt x="646361" y="501116"/>
                        <a:pt x="646361" y="673820"/>
                      </a:cubicBezTo>
                      <a:cubicBezTo>
                        <a:pt x="646361" y="846524"/>
                        <a:pt x="622182" y="1002879"/>
                        <a:pt x="583089" y="1116057"/>
                      </a:cubicBezTo>
                      <a:lnTo>
                        <a:pt x="580658" y="1121865"/>
                      </a:lnTo>
                      <a:lnTo>
                        <a:pt x="577584" y="1151290"/>
                      </a:lnTo>
                      <a:cubicBezTo>
                        <a:pt x="553823" y="1263347"/>
                        <a:pt x="451084" y="1347640"/>
                        <a:pt x="327943" y="1347640"/>
                      </a:cubicBezTo>
                      <a:cubicBezTo>
                        <a:pt x="222394" y="1347640"/>
                        <a:pt x="131834" y="1285710"/>
                        <a:pt x="93150" y="1197450"/>
                      </a:cubicBezTo>
                      <a:lnTo>
                        <a:pt x="79233" y="1154182"/>
                      </a:lnTo>
                      <a:lnTo>
                        <a:pt x="63272" y="1116057"/>
                      </a:lnTo>
                      <a:cubicBezTo>
                        <a:pt x="24179" y="1002879"/>
                        <a:pt x="0" y="846524"/>
                        <a:pt x="0" y="673820"/>
                      </a:cubicBezTo>
                      <a:cubicBezTo>
                        <a:pt x="0" y="501116"/>
                        <a:pt x="24179" y="344762"/>
                        <a:pt x="63272" y="231583"/>
                      </a:cubicBezTo>
                      <a:lnTo>
                        <a:pt x="79233" y="193458"/>
                      </a:lnTo>
                      <a:lnTo>
                        <a:pt x="93150" y="150192"/>
                      </a:lnTo>
                      <a:cubicBezTo>
                        <a:pt x="131834" y="61931"/>
                        <a:pt x="222394" y="0"/>
                        <a:pt x="32794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9525" cap="flat" cmpd="sng" algn="ctr">
                  <a:solidFill>
                    <a:sysClr val="window" lastClr="FFFFFF">
                      <a:lumMod val="50000"/>
                    </a:sysClr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09" name="フリーフォーム: 図形 208">
                  <a:extLst>
                    <a:ext uri="{FF2B5EF4-FFF2-40B4-BE49-F238E27FC236}">
                      <a16:creationId xmlns:a16="http://schemas.microsoft.com/office/drawing/2014/main" id="{9728FF9B-5556-4B0C-BDA3-CDCB8010BF7B}"/>
                    </a:ext>
                  </a:extLst>
                </p:cNvPr>
                <p:cNvSpPr/>
                <p:nvPr/>
              </p:nvSpPr>
              <p:spPr>
                <a:xfrm>
                  <a:off x="3346558" y="2114732"/>
                  <a:ext cx="184114" cy="383871"/>
                </a:xfrm>
                <a:custGeom>
                  <a:avLst/>
                  <a:gdLst>
                    <a:gd name="connsiteX0" fmla="*/ 326796 w 646361"/>
                    <a:gd name="connsiteY0" fmla="*/ 99865 h 1347640"/>
                    <a:gd name="connsiteX1" fmla="*/ 148575 w 646361"/>
                    <a:gd name="connsiteY1" fmla="*/ 227797 h 1347640"/>
                    <a:gd name="connsiteX2" fmla="*/ 138011 w 646361"/>
                    <a:gd name="connsiteY2" fmla="*/ 264652 h 1347640"/>
                    <a:gd name="connsiteX3" fmla="*/ 125895 w 646361"/>
                    <a:gd name="connsiteY3" fmla="*/ 297126 h 1347640"/>
                    <a:gd name="connsiteX4" fmla="*/ 77868 w 646361"/>
                    <a:gd name="connsiteY4" fmla="*/ 673820 h 1347640"/>
                    <a:gd name="connsiteX5" fmla="*/ 125895 w 646361"/>
                    <a:gd name="connsiteY5" fmla="*/ 1050514 h 1347640"/>
                    <a:gd name="connsiteX6" fmla="*/ 138011 w 646361"/>
                    <a:gd name="connsiteY6" fmla="*/ 1082989 h 1347640"/>
                    <a:gd name="connsiteX7" fmla="*/ 148575 w 646361"/>
                    <a:gd name="connsiteY7" fmla="*/ 1119844 h 1347640"/>
                    <a:gd name="connsiteX8" fmla="*/ 326796 w 646361"/>
                    <a:gd name="connsiteY8" fmla="*/ 1247775 h 1347640"/>
                    <a:gd name="connsiteX9" fmla="*/ 516288 w 646361"/>
                    <a:gd name="connsiteY9" fmla="*/ 1080525 h 1347640"/>
                    <a:gd name="connsiteX10" fmla="*/ 518622 w 646361"/>
                    <a:gd name="connsiteY10" fmla="*/ 1055461 h 1347640"/>
                    <a:gd name="connsiteX11" fmla="*/ 520467 w 646361"/>
                    <a:gd name="connsiteY11" fmla="*/ 1050514 h 1347640"/>
                    <a:gd name="connsiteX12" fmla="*/ 568494 w 646361"/>
                    <a:gd name="connsiteY12" fmla="*/ 673820 h 1347640"/>
                    <a:gd name="connsiteX13" fmla="*/ 520467 w 646361"/>
                    <a:gd name="connsiteY13" fmla="*/ 297126 h 1347640"/>
                    <a:gd name="connsiteX14" fmla="*/ 518622 w 646361"/>
                    <a:gd name="connsiteY14" fmla="*/ 292179 h 1347640"/>
                    <a:gd name="connsiteX15" fmla="*/ 516288 w 646361"/>
                    <a:gd name="connsiteY15" fmla="*/ 267115 h 1347640"/>
                    <a:gd name="connsiteX16" fmla="*/ 326796 w 646361"/>
                    <a:gd name="connsiteY16" fmla="*/ 99865 h 1347640"/>
                    <a:gd name="connsiteX17" fmla="*/ 327943 w 646361"/>
                    <a:gd name="connsiteY17" fmla="*/ 0 h 1347640"/>
                    <a:gd name="connsiteX18" fmla="*/ 577584 w 646361"/>
                    <a:gd name="connsiteY18" fmla="*/ 196351 h 1347640"/>
                    <a:gd name="connsiteX19" fmla="*/ 580658 w 646361"/>
                    <a:gd name="connsiteY19" fmla="*/ 225776 h 1347640"/>
                    <a:gd name="connsiteX20" fmla="*/ 583089 w 646361"/>
                    <a:gd name="connsiteY20" fmla="*/ 231583 h 1347640"/>
                    <a:gd name="connsiteX21" fmla="*/ 646361 w 646361"/>
                    <a:gd name="connsiteY21" fmla="*/ 673820 h 1347640"/>
                    <a:gd name="connsiteX22" fmla="*/ 583089 w 646361"/>
                    <a:gd name="connsiteY22" fmla="*/ 1116057 h 1347640"/>
                    <a:gd name="connsiteX23" fmla="*/ 580658 w 646361"/>
                    <a:gd name="connsiteY23" fmla="*/ 1121865 h 1347640"/>
                    <a:gd name="connsiteX24" fmla="*/ 577584 w 646361"/>
                    <a:gd name="connsiteY24" fmla="*/ 1151290 h 1347640"/>
                    <a:gd name="connsiteX25" fmla="*/ 327943 w 646361"/>
                    <a:gd name="connsiteY25" fmla="*/ 1347640 h 1347640"/>
                    <a:gd name="connsiteX26" fmla="*/ 93150 w 646361"/>
                    <a:gd name="connsiteY26" fmla="*/ 1197450 h 1347640"/>
                    <a:gd name="connsiteX27" fmla="*/ 79233 w 646361"/>
                    <a:gd name="connsiteY27" fmla="*/ 1154182 h 1347640"/>
                    <a:gd name="connsiteX28" fmla="*/ 63272 w 646361"/>
                    <a:gd name="connsiteY28" fmla="*/ 1116057 h 1347640"/>
                    <a:gd name="connsiteX29" fmla="*/ 0 w 646361"/>
                    <a:gd name="connsiteY29" fmla="*/ 673820 h 1347640"/>
                    <a:gd name="connsiteX30" fmla="*/ 63272 w 646361"/>
                    <a:gd name="connsiteY30" fmla="*/ 231583 h 1347640"/>
                    <a:gd name="connsiteX31" fmla="*/ 79233 w 646361"/>
                    <a:gd name="connsiteY31" fmla="*/ 193458 h 1347640"/>
                    <a:gd name="connsiteX32" fmla="*/ 93150 w 646361"/>
                    <a:gd name="connsiteY32" fmla="*/ 150192 h 1347640"/>
                    <a:gd name="connsiteX33" fmla="*/ 327943 w 646361"/>
                    <a:gd name="connsiteY33" fmla="*/ 0 h 13476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6361" h="1347640">
                      <a:moveTo>
                        <a:pt x="326796" y="99865"/>
                      </a:moveTo>
                      <a:cubicBezTo>
                        <a:pt x="246678" y="99865"/>
                        <a:pt x="177938" y="152617"/>
                        <a:pt x="148575" y="227797"/>
                      </a:cubicBezTo>
                      <a:lnTo>
                        <a:pt x="138011" y="264652"/>
                      </a:lnTo>
                      <a:lnTo>
                        <a:pt x="125895" y="297126"/>
                      </a:lnTo>
                      <a:cubicBezTo>
                        <a:pt x="96222" y="393531"/>
                        <a:pt x="77868" y="526712"/>
                        <a:pt x="77868" y="673820"/>
                      </a:cubicBezTo>
                      <a:cubicBezTo>
                        <a:pt x="77868" y="820928"/>
                        <a:pt x="96222" y="954110"/>
                        <a:pt x="125895" y="1050514"/>
                      </a:cubicBezTo>
                      <a:lnTo>
                        <a:pt x="138011" y="1082989"/>
                      </a:lnTo>
                      <a:lnTo>
                        <a:pt x="148575" y="1119844"/>
                      </a:lnTo>
                      <a:cubicBezTo>
                        <a:pt x="177938" y="1195024"/>
                        <a:pt x="246678" y="1247775"/>
                        <a:pt x="326796" y="1247775"/>
                      </a:cubicBezTo>
                      <a:cubicBezTo>
                        <a:pt x="420268" y="1247775"/>
                        <a:pt x="498252" y="1175975"/>
                        <a:pt x="516288" y="1080525"/>
                      </a:cubicBezTo>
                      <a:lnTo>
                        <a:pt x="518622" y="1055461"/>
                      </a:lnTo>
                      <a:lnTo>
                        <a:pt x="520467" y="1050514"/>
                      </a:lnTo>
                      <a:cubicBezTo>
                        <a:pt x="550141" y="954110"/>
                        <a:pt x="568494" y="820928"/>
                        <a:pt x="568494" y="673820"/>
                      </a:cubicBezTo>
                      <a:cubicBezTo>
                        <a:pt x="568494" y="526712"/>
                        <a:pt x="550141" y="393531"/>
                        <a:pt x="520467" y="297126"/>
                      </a:cubicBezTo>
                      <a:lnTo>
                        <a:pt x="518622" y="292179"/>
                      </a:lnTo>
                      <a:lnTo>
                        <a:pt x="516288" y="267115"/>
                      </a:lnTo>
                      <a:cubicBezTo>
                        <a:pt x="498252" y="171666"/>
                        <a:pt x="420268" y="99865"/>
                        <a:pt x="326796" y="99865"/>
                      </a:cubicBezTo>
                      <a:close/>
                      <a:moveTo>
                        <a:pt x="327943" y="0"/>
                      </a:moveTo>
                      <a:cubicBezTo>
                        <a:pt x="451084" y="0"/>
                        <a:pt x="553823" y="84294"/>
                        <a:pt x="577584" y="196351"/>
                      </a:cubicBezTo>
                      <a:lnTo>
                        <a:pt x="580658" y="225776"/>
                      </a:lnTo>
                      <a:lnTo>
                        <a:pt x="583089" y="231583"/>
                      </a:lnTo>
                      <a:cubicBezTo>
                        <a:pt x="622182" y="344762"/>
                        <a:pt x="646361" y="501116"/>
                        <a:pt x="646361" y="673820"/>
                      </a:cubicBezTo>
                      <a:cubicBezTo>
                        <a:pt x="646361" y="846524"/>
                        <a:pt x="622182" y="1002879"/>
                        <a:pt x="583089" y="1116057"/>
                      </a:cubicBezTo>
                      <a:lnTo>
                        <a:pt x="580658" y="1121865"/>
                      </a:lnTo>
                      <a:lnTo>
                        <a:pt x="577584" y="1151290"/>
                      </a:lnTo>
                      <a:cubicBezTo>
                        <a:pt x="553823" y="1263347"/>
                        <a:pt x="451084" y="1347640"/>
                        <a:pt x="327943" y="1347640"/>
                      </a:cubicBezTo>
                      <a:cubicBezTo>
                        <a:pt x="222394" y="1347640"/>
                        <a:pt x="131834" y="1285710"/>
                        <a:pt x="93150" y="1197450"/>
                      </a:cubicBezTo>
                      <a:lnTo>
                        <a:pt x="79233" y="1154182"/>
                      </a:lnTo>
                      <a:lnTo>
                        <a:pt x="63272" y="1116057"/>
                      </a:lnTo>
                      <a:cubicBezTo>
                        <a:pt x="24179" y="1002879"/>
                        <a:pt x="0" y="846524"/>
                        <a:pt x="0" y="673820"/>
                      </a:cubicBezTo>
                      <a:cubicBezTo>
                        <a:pt x="0" y="501116"/>
                        <a:pt x="24179" y="344762"/>
                        <a:pt x="63272" y="231583"/>
                      </a:cubicBezTo>
                      <a:lnTo>
                        <a:pt x="79233" y="193458"/>
                      </a:lnTo>
                      <a:lnTo>
                        <a:pt x="93150" y="150192"/>
                      </a:lnTo>
                      <a:cubicBezTo>
                        <a:pt x="131834" y="61931"/>
                        <a:pt x="222394" y="0"/>
                        <a:pt x="32794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9525" cap="flat" cmpd="sng" algn="ctr">
                  <a:solidFill>
                    <a:sysClr val="window" lastClr="FFFFFF">
                      <a:lumMod val="50000"/>
                    </a:sysClr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grpSp>
              <p:nvGrpSpPr>
                <p:cNvPr id="210" name="グループ化 209">
                  <a:extLst>
                    <a:ext uri="{FF2B5EF4-FFF2-40B4-BE49-F238E27FC236}">
                      <a16:creationId xmlns:a16="http://schemas.microsoft.com/office/drawing/2014/main" id="{AEA671B9-0C05-4D0F-B521-8A05E5F26204}"/>
                    </a:ext>
                  </a:extLst>
                </p:cNvPr>
                <p:cNvGrpSpPr/>
                <p:nvPr/>
              </p:nvGrpSpPr>
              <p:grpSpPr>
                <a:xfrm>
                  <a:off x="2949686" y="2128255"/>
                  <a:ext cx="175677" cy="373738"/>
                  <a:chOff x="8810625" y="2156129"/>
                  <a:chExt cx="616744" cy="1312068"/>
                </a:xfrm>
              </p:grpSpPr>
              <p:sp>
                <p:nvSpPr>
                  <p:cNvPr id="211" name="楕円 210">
                    <a:extLst>
                      <a:ext uri="{FF2B5EF4-FFF2-40B4-BE49-F238E27FC236}">
                        <a16:creationId xmlns:a16="http://schemas.microsoft.com/office/drawing/2014/main" id="{5C7FBE6A-D18E-4A40-8568-3AEF920D5635}"/>
                      </a:ext>
                    </a:extLst>
                  </p:cNvPr>
                  <p:cNvSpPr/>
                  <p:nvPr/>
                </p:nvSpPr>
                <p:spPr>
                  <a:xfrm>
                    <a:off x="8828996" y="3028950"/>
                    <a:ext cx="188004" cy="243356"/>
                  </a:xfrm>
                  <a:prstGeom prst="ellipse">
                    <a:avLst/>
                  </a:pr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212" name="フリーフォーム: 図形 211">
                    <a:extLst>
                      <a:ext uri="{FF2B5EF4-FFF2-40B4-BE49-F238E27FC236}">
                        <a16:creationId xmlns:a16="http://schemas.microsoft.com/office/drawing/2014/main" id="{A7EFD929-9FBF-4A35-A4CA-B05C53F5A680}"/>
                      </a:ext>
                    </a:extLst>
                  </p:cNvPr>
                  <p:cNvSpPr/>
                  <p:nvPr/>
                </p:nvSpPr>
                <p:spPr>
                  <a:xfrm>
                    <a:off x="8829452" y="2178050"/>
                    <a:ext cx="565374" cy="215014"/>
                  </a:xfrm>
                  <a:custGeom>
                    <a:avLst/>
                    <a:gdLst>
                      <a:gd name="connsiteX0" fmla="*/ 0 w 614362"/>
                      <a:gd name="connsiteY0" fmla="*/ 0 h 263204"/>
                      <a:gd name="connsiteX1" fmla="*/ 614362 w 614362"/>
                      <a:gd name="connsiteY1" fmla="*/ 0 h 263204"/>
                      <a:gd name="connsiteX2" fmla="*/ 561975 w 614362"/>
                      <a:gd name="connsiteY2" fmla="*/ 192881 h 263204"/>
                      <a:gd name="connsiteX3" fmla="*/ 523875 w 614362"/>
                      <a:gd name="connsiteY3" fmla="*/ 242888 h 263204"/>
                      <a:gd name="connsiteX4" fmla="*/ 484882 w 614362"/>
                      <a:gd name="connsiteY4" fmla="*/ 261045 h 263204"/>
                      <a:gd name="connsiteX5" fmla="*/ 473403 w 614362"/>
                      <a:gd name="connsiteY5" fmla="*/ 263204 h 263204"/>
                      <a:gd name="connsiteX6" fmla="*/ 0 w 614362"/>
                      <a:gd name="connsiteY6" fmla="*/ 263204 h 2632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614362" h="263204">
                        <a:moveTo>
                          <a:pt x="0" y="0"/>
                        </a:moveTo>
                        <a:lnTo>
                          <a:pt x="614362" y="0"/>
                        </a:lnTo>
                        <a:lnTo>
                          <a:pt x="561975" y="192881"/>
                        </a:lnTo>
                        <a:cubicBezTo>
                          <a:pt x="549275" y="209550"/>
                          <a:pt x="558800" y="218282"/>
                          <a:pt x="523875" y="242888"/>
                        </a:cubicBezTo>
                        <a:cubicBezTo>
                          <a:pt x="506413" y="255191"/>
                          <a:pt x="494903" y="259160"/>
                          <a:pt x="484882" y="261045"/>
                        </a:cubicBezTo>
                        <a:lnTo>
                          <a:pt x="473403" y="263204"/>
                        </a:lnTo>
                        <a:lnTo>
                          <a:pt x="0" y="263204"/>
                        </a:lnTo>
                        <a:close/>
                      </a:path>
                    </a:pathLst>
                  </a:cu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213" name="フリーフォーム: 図形 212">
                    <a:extLst>
                      <a:ext uri="{FF2B5EF4-FFF2-40B4-BE49-F238E27FC236}">
                        <a16:creationId xmlns:a16="http://schemas.microsoft.com/office/drawing/2014/main" id="{B9B246F6-95DC-4EB4-8471-0775C03CDDFE}"/>
                      </a:ext>
                    </a:extLst>
                  </p:cNvPr>
                  <p:cNvSpPr/>
                  <p:nvPr/>
                </p:nvSpPr>
                <p:spPr>
                  <a:xfrm>
                    <a:off x="9115425" y="2555875"/>
                    <a:ext cx="285750" cy="856306"/>
                  </a:xfrm>
                  <a:custGeom>
                    <a:avLst/>
                    <a:gdLst>
                      <a:gd name="connsiteX0" fmla="*/ 14149 w 208225"/>
                      <a:gd name="connsiteY0" fmla="*/ 0 h 829711"/>
                      <a:gd name="connsiteX1" fmla="*/ 54768 w 208225"/>
                      <a:gd name="connsiteY1" fmla="*/ 8200 h 829711"/>
                      <a:gd name="connsiteX2" fmla="*/ 208225 w 208225"/>
                      <a:gd name="connsiteY2" fmla="*/ 239712 h 829711"/>
                      <a:gd name="connsiteX3" fmla="*/ 208225 w 208225"/>
                      <a:gd name="connsiteY3" fmla="*/ 587142 h 829711"/>
                      <a:gd name="connsiteX4" fmla="*/ 54768 w 208225"/>
                      <a:gd name="connsiteY4" fmla="*/ 818654 h 829711"/>
                      <a:gd name="connsiteX5" fmla="*/ 0 w 208225"/>
                      <a:gd name="connsiteY5" fmla="*/ 829711 h 829711"/>
                      <a:gd name="connsiteX6" fmla="*/ 19397 w 208225"/>
                      <a:gd name="connsiteY6" fmla="*/ 806202 h 829711"/>
                      <a:gd name="connsiteX7" fmla="*/ 62308 w 208225"/>
                      <a:gd name="connsiteY7" fmla="*/ 665722 h 829711"/>
                      <a:gd name="connsiteX8" fmla="*/ 62308 w 208225"/>
                      <a:gd name="connsiteY8" fmla="*/ 146840 h 829711"/>
                      <a:gd name="connsiteX9" fmla="*/ 19397 w 208225"/>
                      <a:gd name="connsiteY9" fmla="*/ 6360 h 8297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08225" h="829711">
                        <a:moveTo>
                          <a:pt x="14149" y="0"/>
                        </a:moveTo>
                        <a:lnTo>
                          <a:pt x="54768" y="8200"/>
                        </a:lnTo>
                        <a:cubicBezTo>
                          <a:pt x="144948" y="46343"/>
                          <a:pt x="208225" y="135638"/>
                          <a:pt x="208225" y="239712"/>
                        </a:cubicBezTo>
                        <a:lnTo>
                          <a:pt x="208225" y="587142"/>
                        </a:lnTo>
                        <a:cubicBezTo>
                          <a:pt x="208225" y="691216"/>
                          <a:pt x="144948" y="780511"/>
                          <a:pt x="54768" y="818654"/>
                        </a:cubicBezTo>
                        <a:lnTo>
                          <a:pt x="0" y="829711"/>
                        </a:lnTo>
                        <a:lnTo>
                          <a:pt x="19397" y="806202"/>
                        </a:lnTo>
                        <a:cubicBezTo>
                          <a:pt x="46489" y="766101"/>
                          <a:pt x="62308" y="717759"/>
                          <a:pt x="62308" y="665722"/>
                        </a:cubicBezTo>
                        <a:lnTo>
                          <a:pt x="62308" y="146840"/>
                        </a:lnTo>
                        <a:cubicBezTo>
                          <a:pt x="62308" y="94803"/>
                          <a:pt x="46489" y="46461"/>
                          <a:pt x="19397" y="6360"/>
                        </a:cubicBezTo>
                        <a:close/>
                      </a:path>
                    </a:pathLst>
                  </a:cu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214" name="フリーフォーム: 図形 213">
                    <a:extLst>
                      <a:ext uri="{FF2B5EF4-FFF2-40B4-BE49-F238E27FC236}">
                        <a16:creationId xmlns:a16="http://schemas.microsoft.com/office/drawing/2014/main" id="{D27E4093-8DA0-4150-8A43-EF21F913AD5F}"/>
                      </a:ext>
                    </a:extLst>
                  </p:cNvPr>
                  <p:cNvSpPr/>
                  <p:nvPr/>
                </p:nvSpPr>
                <p:spPr>
                  <a:xfrm>
                    <a:off x="8810625" y="2156129"/>
                    <a:ext cx="616744" cy="1312068"/>
                  </a:xfrm>
                  <a:custGeom>
                    <a:avLst/>
                    <a:gdLst>
                      <a:gd name="connsiteX0" fmla="*/ 112373 w 616744"/>
                      <a:gd name="connsiteY0" fmla="*/ 894253 h 1312068"/>
                      <a:gd name="connsiteX1" fmla="*/ 43770 w 616744"/>
                      <a:gd name="connsiteY1" fmla="*/ 994499 h 1312068"/>
                      <a:gd name="connsiteX2" fmla="*/ 112373 w 616744"/>
                      <a:gd name="connsiteY2" fmla="*/ 1094745 h 1312068"/>
                      <a:gd name="connsiteX3" fmla="*/ 180976 w 616744"/>
                      <a:gd name="connsiteY3" fmla="*/ 994499 h 1312068"/>
                      <a:gd name="connsiteX4" fmla="*/ 112373 w 616744"/>
                      <a:gd name="connsiteY4" fmla="*/ 894253 h 1312068"/>
                      <a:gd name="connsiteX5" fmla="*/ 369381 w 616744"/>
                      <a:gd name="connsiteY5" fmla="*/ 413043 h 1312068"/>
                      <a:gd name="connsiteX6" fmla="*/ 374629 w 616744"/>
                      <a:gd name="connsiteY6" fmla="*/ 419403 h 1312068"/>
                      <a:gd name="connsiteX7" fmla="*/ 417540 w 616744"/>
                      <a:gd name="connsiteY7" fmla="*/ 559883 h 1312068"/>
                      <a:gd name="connsiteX8" fmla="*/ 417540 w 616744"/>
                      <a:gd name="connsiteY8" fmla="*/ 1078765 h 1312068"/>
                      <a:gd name="connsiteX9" fmla="*/ 374629 w 616744"/>
                      <a:gd name="connsiteY9" fmla="*/ 1219245 h 1312068"/>
                      <a:gd name="connsiteX10" fmla="*/ 355232 w 616744"/>
                      <a:gd name="connsiteY10" fmla="*/ 1242754 h 1312068"/>
                      <a:gd name="connsiteX11" fmla="*/ 410000 w 616744"/>
                      <a:gd name="connsiteY11" fmla="*/ 1231697 h 1312068"/>
                      <a:gd name="connsiteX12" fmla="*/ 563457 w 616744"/>
                      <a:gd name="connsiteY12" fmla="*/ 1000185 h 1312068"/>
                      <a:gd name="connsiteX13" fmla="*/ 563457 w 616744"/>
                      <a:gd name="connsiteY13" fmla="*/ 652755 h 1312068"/>
                      <a:gd name="connsiteX14" fmla="*/ 410000 w 616744"/>
                      <a:gd name="connsiteY14" fmla="*/ 421243 h 1312068"/>
                      <a:gd name="connsiteX15" fmla="*/ 50577 w 616744"/>
                      <a:gd name="connsiteY15" fmla="*/ 40879 h 1312068"/>
                      <a:gd name="connsiteX16" fmla="*/ 50577 w 616744"/>
                      <a:gd name="connsiteY16" fmla="*/ 217977 h 1312068"/>
                      <a:gd name="connsiteX17" fmla="*/ 437300 w 616744"/>
                      <a:gd name="connsiteY17" fmla="*/ 217977 h 1312068"/>
                      <a:gd name="connsiteX18" fmla="*/ 446678 w 616744"/>
                      <a:gd name="connsiteY18" fmla="*/ 216524 h 1312068"/>
                      <a:gd name="connsiteX19" fmla="*/ 478531 w 616744"/>
                      <a:gd name="connsiteY19" fmla="*/ 204307 h 1312068"/>
                      <a:gd name="connsiteX20" fmla="*/ 509655 w 616744"/>
                      <a:gd name="connsiteY20" fmla="*/ 170660 h 1312068"/>
                      <a:gd name="connsiteX21" fmla="*/ 552450 w 616744"/>
                      <a:gd name="connsiteY21" fmla="*/ 40879 h 1312068"/>
                      <a:gd name="connsiteX22" fmla="*/ 1 w 616744"/>
                      <a:gd name="connsiteY22" fmla="*/ 0 h 1312068"/>
                      <a:gd name="connsiteX23" fmla="*/ 614363 w 616744"/>
                      <a:gd name="connsiteY23" fmla="*/ 0 h 1312068"/>
                      <a:gd name="connsiteX24" fmla="*/ 561976 w 616744"/>
                      <a:gd name="connsiteY24" fmla="*/ 192881 h 1312068"/>
                      <a:gd name="connsiteX25" fmla="*/ 523876 w 616744"/>
                      <a:gd name="connsiteY25" fmla="*/ 242888 h 1312068"/>
                      <a:gd name="connsiteX26" fmla="*/ 454819 w 616744"/>
                      <a:gd name="connsiteY26" fmla="*/ 266700 h 1312068"/>
                      <a:gd name="connsiteX27" fmla="*/ 78582 w 616744"/>
                      <a:gd name="connsiteY27" fmla="*/ 266700 h 1312068"/>
                      <a:gd name="connsiteX28" fmla="*/ 57151 w 616744"/>
                      <a:gd name="connsiteY28" fmla="*/ 266700 h 1312068"/>
                      <a:gd name="connsiteX29" fmla="*/ 57151 w 616744"/>
                      <a:gd name="connsiteY29" fmla="*/ 475802 h 1312068"/>
                      <a:gd name="connsiteX30" fmla="*/ 90320 w 616744"/>
                      <a:gd name="connsiteY30" fmla="*/ 435600 h 1312068"/>
                      <a:gd name="connsiteX31" fmla="*/ 308372 w 616744"/>
                      <a:gd name="connsiteY31" fmla="*/ 345280 h 1312068"/>
                      <a:gd name="connsiteX32" fmla="*/ 616744 w 616744"/>
                      <a:gd name="connsiteY32" fmla="*/ 653652 h 1312068"/>
                      <a:gd name="connsiteX33" fmla="*/ 616743 w 616744"/>
                      <a:gd name="connsiteY33" fmla="*/ 1003696 h 1312068"/>
                      <a:gd name="connsiteX34" fmla="*/ 308371 w 616744"/>
                      <a:gd name="connsiteY34" fmla="*/ 1312068 h 1312068"/>
                      <a:gd name="connsiteX35" fmla="*/ 308372 w 616744"/>
                      <a:gd name="connsiteY35" fmla="*/ 1312067 h 1312068"/>
                      <a:gd name="connsiteX36" fmla="*/ 0 w 616744"/>
                      <a:gd name="connsiteY36" fmla="*/ 1003695 h 1312068"/>
                      <a:gd name="connsiteX37" fmla="*/ 0 w 616744"/>
                      <a:gd name="connsiteY37" fmla="*/ 978694 h 1312068"/>
                      <a:gd name="connsiteX38" fmla="*/ 2391 w 616744"/>
                      <a:gd name="connsiteY38" fmla="*/ 978694 h 1312068"/>
                      <a:gd name="connsiteX39" fmla="*/ 8984 w 616744"/>
                      <a:gd name="connsiteY39" fmla="*/ 936772 h 1312068"/>
                      <a:gd name="connsiteX40" fmla="*/ 114301 w 616744"/>
                      <a:gd name="connsiteY40" fmla="*/ 847155 h 1312068"/>
                      <a:gd name="connsiteX41" fmla="*/ 228601 w 616744"/>
                      <a:gd name="connsiteY41" fmla="*/ 993887 h 1312068"/>
                      <a:gd name="connsiteX42" fmla="*/ 158792 w 616744"/>
                      <a:gd name="connsiteY42" fmla="*/ 1129088 h 1312068"/>
                      <a:gd name="connsiteX43" fmla="*/ 130869 w 616744"/>
                      <a:gd name="connsiteY43" fmla="*/ 1136325 h 1312068"/>
                      <a:gd name="connsiteX44" fmla="*/ 135095 w 616744"/>
                      <a:gd name="connsiteY44" fmla="*/ 1157260 h 1312068"/>
                      <a:gd name="connsiteX45" fmla="*/ 239316 w 616744"/>
                      <a:gd name="connsiteY45" fmla="*/ 1226342 h 1312068"/>
                      <a:gd name="connsiteX46" fmla="*/ 239315 w 616744"/>
                      <a:gd name="connsiteY46" fmla="*/ 1226343 h 1312068"/>
                      <a:gd name="connsiteX47" fmla="*/ 352425 w 616744"/>
                      <a:gd name="connsiteY47" fmla="*/ 1113233 h 1312068"/>
                      <a:gd name="connsiteX48" fmla="*/ 352426 w 616744"/>
                      <a:gd name="connsiteY48" fmla="*/ 556022 h 1312068"/>
                      <a:gd name="connsiteX49" fmla="*/ 239316 w 616744"/>
                      <a:gd name="connsiteY49" fmla="*/ 442912 h 1312068"/>
                      <a:gd name="connsiteX50" fmla="*/ 159335 w 616744"/>
                      <a:gd name="connsiteY50" fmla="*/ 476041 h 1312068"/>
                      <a:gd name="connsiteX51" fmla="*/ 155934 w 616744"/>
                      <a:gd name="connsiteY51" fmla="*/ 481087 h 1312068"/>
                      <a:gd name="connsiteX52" fmla="*/ 138073 w 616744"/>
                      <a:gd name="connsiteY52" fmla="*/ 493699 h 1312068"/>
                      <a:gd name="connsiteX53" fmla="*/ 96604 w 616744"/>
                      <a:gd name="connsiteY53" fmla="*/ 548116 h 1312068"/>
                      <a:gd name="connsiteX54" fmla="*/ 72138 w 616744"/>
                      <a:gd name="connsiteY54" fmla="*/ 612009 h 1312068"/>
                      <a:gd name="connsiteX55" fmla="*/ 68756 w 616744"/>
                      <a:gd name="connsiteY55" fmla="*/ 667420 h 1312068"/>
                      <a:gd name="connsiteX56" fmla="*/ 0 w 616744"/>
                      <a:gd name="connsiteY56" fmla="*/ 667420 h 1312068"/>
                      <a:gd name="connsiteX57" fmla="*/ 0 w 616744"/>
                      <a:gd name="connsiteY57" fmla="*/ 653652 h 1312068"/>
                      <a:gd name="connsiteX58" fmla="*/ 1 w 616744"/>
                      <a:gd name="connsiteY58" fmla="*/ 653642 h 131206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</a:cxnLst>
                    <a:rect l="l" t="t" r="r" b="b"/>
                    <a:pathLst>
                      <a:path w="616744" h="1312068">
                        <a:moveTo>
                          <a:pt x="112373" y="894253"/>
                        </a:moveTo>
                        <a:cubicBezTo>
                          <a:pt x="74485" y="894253"/>
                          <a:pt x="43770" y="939135"/>
                          <a:pt x="43770" y="994499"/>
                        </a:cubicBezTo>
                        <a:cubicBezTo>
                          <a:pt x="43770" y="1049863"/>
                          <a:pt x="74485" y="1094745"/>
                          <a:pt x="112373" y="1094745"/>
                        </a:cubicBezTo>
                        <a:cubicBezTo>
                          <a:pt x="150261" y="1094745"/>
                          <a:pt x="180976" y="1049863"/>
                          <a:pt x="180976" y="994499"/>
                        </a:cubicBezTo>
                        <a:cubicBezTo>
                          <a:pt x="180976" y="939135"/>
                          <a:pt x="150261" y="894253"/>
                          <a:pt x="112373" y="894253"/>
                        </a:cubicBezTo>
                        <a:close/>
                        <a:moveTo>
                          <a:pt x="369381" y="413043"/>
                        </a:moveTo>
                        <a:lnTo>
                          <a:pt x="374629" y="419403"/>
                        </a:lnTo>
                        <a:cubicBezTo>
                          <a:pt x="401721" y="459504"/>
                          <a:pt x="417540" y="507846"/>
                          <a:pt x="417540" y="559883"/>
                        </a:cubicBezTo>
                        <a:lnTo>
                          <a:pt x="417540" y="1078765"/>
                        </a:lnTo>
                        <a:cubicBezTo>
                          <a:pt x="417540" y="1130802"/>
                          <a:pt x="401721" y="1179144"/>
                          <a:pt x="374629" y="1219245"/>
                        </a:cubicBezTo>
                        <a:lnTo>
                          <a:pt x="355232" y="1242754"/>
                        </a:lnTo>
                        <a:lnTo>
                          <a:pt x="410000" y="1231697"/>
                        </a:lnTo>
                        <a:cubicBezTo>
                          <a:pt x="500180" y="1193554"/>
                          <a:pt x="563457" y="1104259"/>
                          <a:pt x="563457" y="1000185"/>
                        </a:cubicBezTo>
                        <a:lnTo>
                          <a:pt x="563457" y="652755"/>
                        </a:lnTo>
                        <a:cubicBezTo>
                          <a:pt x="563457" y="548681"/>
                          <a:pt x="500180" y="459386"/>
                          <a:pt x="410000" y="421243"/>
                        </a:cubicBezTo>
                        <a:close/>
                        <a:moveTo>
                          <a:pt x="50577" y="40879"/>
                        </a:moveTo>
                        <a:lnTo>
                          <a:pt x="50577" y="217977"/>
                        </a:lnTo>
                        <a:lnTo>
                          <a:pt x="437300" y="217977"/>
                        </a:lnTo>
                        <a:lnTo>
                          <a:pt x="446678" y="216524"/>
                        </a:lnTo>
                        <a:cubicBezTo>
                          <a:pt x="454864" y="215256"/>
                          <a:pt x="464266" y="212586"/>
                          <a:pt x="478531" y="204307"/>
                        </a:cubicBezTo>
                        <a:cubicBezTo>
                          <a:pt x="507061" y="187751"/>
                          <a:pt x="499280" y="181876"/>
                          <a:pt x="509655" y="170660"/>
                        </a:cubicBezTo>
                        <a:lnTo>
                          <a:pt x="552450" y="40879"/>
                        </a:lnTo>
                        <a:close/>
                        <a:moveTo>
                          <a:pt x="1" y="0"/>
                        </a:moveTo>
                        <a:lnTo>
                          <a:pt x="614363" y="0"/>
                        </a:lnTo>
                        <a:lnTo>
                          <a:pt x="561976" y="192881"/>
                        </a:lnTo>
                        <a:cubicBezTo>
                          <a:pt x="549276" y="209550"/>
                          <a:pt x="558801" y="218282"/>
                          <a:pt x="523876" y="242888"/>
                        </a:cubicBezTo>
                        <a:cubicBezTo>
                          <a:pt x="488951" y="267494"/>
                          <a:pt x="477838" y="258763"/>
                          <a:pt x="454819" y="266700"/>
                        </a:cubicBezTo>
                        <a:lnTo>
                          <a:pt x="78582" y="266700"/>
                        </a:lnTo>
                        <a:lnTo>
                          <a:pt x="57151" y="266700"/>
                        </a:lnTo>
                        <a:lnTo>
                          <a:pt x="57151" y="475802"/>
                        </a:lnTo>
                        <a:lnTo>
                          <a:pt x="90320" y="435600"/>
                        </a:lnTo>
                        <a:cubicBezTo>
                          <a:pt x="146125" y="379796"/>
                          <a:pt x="223218" y="345280"/>
                          <a:pt x="308372" y="345280"/>
                        </a:cubicBezTo>
                        <a:cubicBezTo>
                          <a:pt x="478681" y="345280"/>
                          <a:pt x="616744" y="483343"/>
                          <a:pt x="616744" y="653652"/>
                        </a:cubicBezTo>
                        <a:cubicBezTo>
                          <a:pt x="616744" y="770333"/>
                          <a:pt x="616743" y="887015"/>
                          <a:pt x="616743" y="1003696"/>
                        </a:cubicBezTo>
                        <a:cubicBezTo>
                          <a:pt x="616743" y="1174005"/>
                          <a:pt x="478680" y="1312068"/>
                          <a:pt x="308371" y="1312068"/>
                        </a:cubicBezTo>
                        <a:lnTo>
                          <a:pt x="308372" y="1312067"/>
                        </a:lnTo>
                        <a:cubicBezTo>
                          <a:pt x="138063" y="1312067"/>
                          <a:pt x="0" y="1174004"/>
                          <a:pt x="0" y="1003695"/>
                        </a:cubicBezTo>
                        <a:lnTo>
                          <a:pt x="0" y="978694"/>
                        </a:lnTo>
                        <a:lnTo>
                          <a:pt x="2391" y="978694"/>
                        </a:lnTo>
                        <a:lnTo>
                          <a:pt x="8984" y="936772"/>
                        </a:lnTo>
                        <a:cubicBezTo>
                          <a:pt x="26335" y="884108"/>
                          <a:pt x="66957" y="847155"/>
                          <a:pt x="114301" y="847155"/>
                        </a:cubicBezTo>
                        <a:cubicBezTo>
                          <a:pt x="177427" y="847155"/>
                          <a:pt x="228601" y="912849"/>
                          <a:pt x="228601" y="993887"/>
                        </a:cubicBezTo>
                        <a:cubicBezTo>
                          <a:pt x="228601" y="1054666"/>
                          <a:pt x="199816" y="1106813"/>
                          <a:pt x="158792" y="1129088"/>
                        </a:cubicBezTo>
                        <a:lnTo>
                          <a:pt x="130869" y="1136325"/>
                        </a:lnTo>
                        <a:lnTo>
                          <a:pt x="135095" y="1157260"/>
                        </a:lnTo>
                        <a:cubicBezTo>
                          <a:pt x="152266" y="1197857"/>
                          <a:pt x="192465" y="1226342"/>
                          <a:pt x="239316" y="1226342"/>
                        </a:cubicBezTo>
                        <a:lnTo>
                          <a:pt x="239315" y="1226343"/>
                        </a:lnTo>
                        <a:cubicBezTo>
                          <a:pt x="301784" y="1226343"/>
                          <a:pt x="352425" y="1175702"/>
                          <a:pt x="352425" y="1113233"/>
                        </a:cubicBezTo>
                        <a:cubicBezTo>
                          <a:pt x="352425" y="927496"/>
                          <a:pt x="352426" y="741759"/>
                          <a:pt x="352426" y="556022"/>
                        </a:cubicBezTo>
                        <a:cubicBezTo>
                          <a:pt x="352426" y="493553"/>
                          <a:pt x="301785" y="442912"/>
                          <a:pt x="239316" y="442912"/>
                        </a:cubicBezTo>
                        <a:cubicBezTo>
                          <a:pt x="208082" y="442912"/>
                          <a:pt x="179804" y="455572"/>
                          <a:pt x="159335" y="476041"/>
                        </a:cubicBezTo>
                        <a:lnTo>
                          <a:pt x="155934" y="481087"/>
                        </a:lnTo>
                        <a:lnTo>
                          <a:pt x="138073" y="493699"/>
                        </a:lnTo>
                        <a:cubicBezTo>
                          <a:pt x="122466" y="508830"/>
                          <a:pt x="108298" y="527133"/>
                          <a:pt x="96604" y="548116"/>
                        </a:cubicBezTo>
                        <a:cubicBezTo>
                          <a:pt x="84910" y="569099"/>
                          <a:pt x="76797" y="590776"/>
                          <a:pt x="72138" y="612009"/>
                        </a:cubicBezTo>
                        <a:lnTo>
                          <a:pt x="68756" y="667420"/>
                        </a:lnTo>
                        <a:lnTo>
                          <a:pt x="0" y="667420"/>
                        </a:lnTo>
                        <a:lnTo>
                          <a:pt x="0" y="653652"/>
                        </a:lnTo>
                        <a:lnTo>
                          <a:pt x="1" y="653642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9525" cap="flat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215" name="四角形: 上の 2 つの角を丸める 151">
              <a:extLst>
                <a:ext uri="{FF2B5EF4-FFF2-40B4-BE49-F238E27FC236}">
                  <a16:creationId xmlns:a16="http://schemas.microsoft.com/office/drawing/2014/main" id="{FA519207-E8EB-49D1-9B91-160FBE229FAB}"/>
                </a:ext>
              </a:extLst>
            </p:cNvPr>
            <p:cNvSpPr/>
            <p:nvPr/>
          </p:nvSpPr>
          <p:spPr bwMode="auto">
            <a:xfrm rot="757638">
              <a:off x="7898649" y="4636780"/>
              <a:ext cx="257323" cy="625244"/>
            </a:xfrm>
            <a:custGeom>
              <a:avLst/>
              <a:gdLst>
                <a:gd name="connsiteX0" fmla="*/ 132873 w 265746"/>
                <a:gd name="connsiteY0" fmla="*/ 0 h 734659"/>
                <a:gd name="connsiteX1" fmla="*/ 132873 w 265746"/>
                <a:gd name="connsiteY1" fmla="*/ 0 h 734659"/>
                <a:gd name="connsiteX2" fmla="*/ 265746 w 265746"/>
                <a:gd name="connsiteY2" fmla="*/ 132873 h 734659"/>
                <a:gd name="connsiteX3" fmla="*/ 265746 w 265746"/>
                <a:gd name="connsiteY3" fmla="*/ 734659 h 734659"/>
                <a:gd name="connsiteX4" fmla="*/ 265746 w 265746"/>
                <a:gd name="connsiteY4" fmla="*/ 734659 h 734659"/>
                <a:gd name="connsiteX5" fmla="*/ 0 w 265746"/>
                <a:gd name="connsiteY5" fmla="*/ 734659 h 734659"/>
                <a:gd name="connsiteX6" fmla="*/ 0 w 265746"/>
                <a:gd name="connsiteY6" fmla="*/ 734659 h 734659"/>
                <a:gd name="connsiteX7" fmla="*/ 0 w 265746"/>
                <a:gd name="connsiteY7" fmla="*/ 132873 h 734659"/>
                <a:gd name="connsiteX8" fmla="*/ 132873 w 265746"/>
                <a:gd name="connsiteY8" fmla="*/ 0 h 734659"/>
                <a:gd name="connsiteX0" fmla="*/ 162839 w 295712"/>
                <a:gd name="connsiteY0" fmla="*/ 0 h 734659"/>
                <a:gd name="connsiteX1" fmla="*/ 162839 w 295712"/>
                <a:gd name="connsiteY1" fmla="*/ 0 h 734659"/>
                <a:gd name="connsiteX2" fmla="*/ 295712 w 295712"/>
                <a:gd name="connsiteY2" fmla="*/ 132873 h 734659"/>
                <a:gd name="connsiteX3" fmla="*/ 295712 w 295712"/>
                <a:gd name="connsiteY3" fmla="*/ 734659 h 734659"/>
                <a:gd name="connsiteX4" fmla="*/ 295712 w 295712"/>
                <a:gd name="connsiteY4" fmla="*/ 734659 h 734659"/>
                <a:gd name="connsiteX5" fmla="*/ 29966 w 295712"/>
                <a:gd name="connsiteY5" fmla="*/ 734659 h 734659"/>
                <a:gd name="connsiteX6" fmla="*/ 0 w 295712"/>
                <a:gd name="connsiteY6" fmla="*/ 731611 h 734659"/>
                <a:gd name="connsiteX7" fmla="*/ 29966 w 295712"/>
                <a:gd name="connsiteY7" fmla="*/ 132873 h 734659"/>
                <a:gd name="connsiteX8" fmla="*/ 162839 w 295712"/>
                <a:gd name="connsiteY8" fmla="*/ 0 h 734659"/>
                <a:gd name="connsiteX0" fmla="*/ 162839 w 295712"/>
                <a:gd name="connsiteY0" fmla="*/ 0 h 871845"/>
                <a:gd name="connsiteX1" fmla="*/ 162839 w 295712"/>
                <a:gd name="connsiteY1" fmla="*/ 0 h 871845"/>
                <a:gd name="connsiteX2" fmla="*/ 295712 w 295712"/>
                <a:gd name="connsiteY2" fmla="*/ 132873 h 871845"/>
                <a:gd name="connsiteX3" fmla="*/ 295712 w 295712"/>
                <a:gd name="connsiteY3" fmla="*/ 734659 h 871845"/>
                <a:gd name="connsiteX4" fmla="*/ 295712 w 295712"/>
                <a:gd name="connsiteY4" fmla="*/ 734659 h 871845"/>
                <a:gd name="connsiteX5" fmla="*/ 158310 w 295712"/>
                <a:gd name="connsiteY5" fmla="*/ 871845 h 871845"/>
                <a:gd name="connsiteX6" fmla="*/ 0 w 295712"/>
                <a:gd name="connsiteY6" fmla="*/ 731611 h 871845"/>
                <a:gd name="connsiteX7" fmla="*/ 29966 w 295712"/>
                <a:gd name="connsiteY7" fmla="*/ 132873 h 871845"/>
                <a:gd name="connsiteX8" fmla="*/ 162839 w 295712"/>
                <a:gd name="connsiteY8" fmla="*/ 0 h 871845"/>
                <a:gd name="connsiteX0" fmla="*/ 158310 w 295712"/>
                <a:gd name="connsiteY0" fmla="*/ 871845 h 963285"/>
                <a:gd name="connsiteX1" fmla="*/ 0 w 295712"/>
                <a:gd name="connsiteY1" fmla="*/ 731611 h 963285"/>
                <a:gd name="connsiteX2" fmla="*/ 29966 w 295712"/>
                <a:gd name="connsiteY2" fmla="*/ 132873 h 963285"/>
                <a:gd name="connsiteX3" fmla="*/ 162839 w 295712"/>
                <a:gd name="connsiteY3" fmla="*/ 0 h 963285"/>
                <a:gd name="connsiteX4" fmla="*/ 162839 w 295712"/>
                <a:gd name="connsiteY4" fmla="*/ 0 h 963285"/>
                <a:gd name="connsiteX5" fmla="*/ 295712 w 295712"/>
                <a:gd name="connsiteY5" fmla="*/ 132873 h 963285"/>
                <a:gd name="connsiteX6" fmla="*/ 295712 w 295712"/>
                <a:gd name="connsiteY6" fmla="*/ 734659 h 963285"/>
                <a:gd name="connsiteX7" fmla="*/ 295712 w 295712"/>
                <a:gd name="connsiteY7" fmla="*/ 734659 h 963285"/>
                <a:gd name="connsiteX8" fmla="*/ 249750 w 295712"/>
                <a:gd name="connsiteY8" fmla="*/ 963285 h 963285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984068"/>
                <a:gd name="connsiteX1" fmla="*/ 29966 w 295712"/>
                <a:gd name="connsiteY1" fmla="*/ 132873 h 984068"/>
                <a:gd name="connsiteX2" fmla="*/ 162839 w 295712"/>
                <a:gd name="connsiteY2" fmla="*/ 0 h 984068"/>
                <a:gd name="connsiteX3" fmla="*/ 162839 w 295712"/>
                <a:gd name="connsiteY3" fmla="*/ 0 h 984068"/>
                <a:gd name="connsiteX4" fmla="*/ 295712 w 295712"/>
                <a:gd name="connsiteY4" fmla="*/ 132873 h 984068"/>
                <a:gd name="connsiteX5" fmla="*/ 295712 w 295712"/>
                <a:gd name="connsiteY5" fmla="*/ 734659 h 984068"/>
                <a:gd name="connsiteX6" fmla="*/ 295712 w 295712"/>
                <a:gd name="connsiteY6" fmla="*/ 734659 h 984068"/>
                <a:gd name="connsiteX7" fmla="*/ 249750 w 295712"/>
                <a:gd name="connsiteY7" fmla="*/ 963285 h 984068"/>
                <a:gd name="connsiteX8" fmla="*/ 241154 w 295712"/>
                <a:gd name="connsiteY8" fmla="*/ 975160 h 984068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6" fmla="*/ 295712 w 295712"/>
                <a:gd name="connsiteY6" fmla="*/ 734659 h 734659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0" fmla="*/ 0 w 301099"/>
                <a:gd name="connsiteY0" fmla="*/ 731611 h 731611"/>
                <a:gd name="connsiteX1" fmla="*/ 29966 w 301099"/>
                <a:gd name="connsiteY1" fmla="*/ 132873 h 731611"/>
                <a:gd name="connsiteX2" fmla="*/ 162839 w 301099"/>
                <a:gd name="connsiteY2" fmla="*/ 0 h 731611"/>
                <a:gd name="connsiteX3" fmla="*/ 162839 w 301099"/>
                <a:gd name="connsiteY3" fmla="*/ 0 h 731611"/>
                <a:gd name="connsiteX4" fmla="*/ 295712 w 301099"/>
                <a:gd name="connsiteY4" fmla="*/ 132873 h 731611"/>
                <a:gd name="connsiteX5" fmla="*/ 301099 w 301099"/>
                <a:gd name="connsiteY5" fmla="*/ 562633 h 731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01099" h="731611">
                  <a:moveTo>
                    <a:pt x="0" y="731611"/>
                  </a:moveTo>
                  <a:cubicBezTo>
                    <a:pt x="0" y="531016"/>
                    <a:pt x="29966" y="333468"/>
                    <a:pt x="29966" y="132873"/>
                  </a:cubicBezTo>
                  <a:cubicBezTo>
                    <a:pt x="29966" y="59489"/>
                    <a:pt x="89455" y="0"/>
                    <a:pt x="162839" y="0"/>
                  </a:cubicBezTo>
                  <a:lnTo>
                    <a:pt x="162839" y="0"/>
                  </a:lnTo>
                  <a:cubicBezTo>
                    <a:pt x="236223" y="0"/>
                    <a:pt x="295712" y="59489"/>
                    <a:pt x="295712" y="132873"/>
                  </a:cubicBezTo>
                  <a:cubicBezTo>
                    <a:pt x="297508" y="276126"/>
                    <a:pt x="299303" y="419380"/>
                    <a:pt x="301099" y="562633"/>
                  </a:cubicBezTo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0" name="&quot;禁止&quot;マーク 109">
              <a:extLst>
                <a:ext uri="{FF2B5EF4-FFF2-40B4-BE49-F238E27FC236}">
                  <a16:creationId xmlns:a16="http://schemas.microsoft.com/office/drawing/2014/main" id="{BD5D6CD7-7874-43C8-9C2C-C3656519387D}"/>
                </a:ext>
              </a:extLst>
            </p:cNvPr>
            <p:cNvSpPr/>
            <p:nvPr/>
          </p:nvSpPr>
          <p:spPr bwMode="auto">
            <a:xfrm flipH="1">
              <a:off x="6790889" y="395367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D3199C42-99AF-4C57-BC44-396FC7164EDE}"/>
              </a:ext>
            </a:extLst>
          </p:cNvPr>
          <p:cNvGrpSpPr/>
          <p:nvPr/>
        </p:nvGrpSpPr>
        <p:grpSpPr>
          <a:xfrm>
            <a:off x="870767" y="1024406"/>
            <a:ext cx="2349589" cy="2349586"/>
            <a:chOff x="870767" y="1024406"/>
            <a:chExt cx="2349589" cy="2349586"/>
          </a:xfrm>
        </p:grpSpPr>
        <p:grpSp>
          <p:nvGrpSpPr>
            <p:cNvPr id="111" name="グループ化 110">
              <a:extLst>
                <a:ext uri="{FF2B5EF4-FFF2-40B4-BE49-F238E27FC236}">
                  <a16:creationId xmlns:a16="http://schemas.microsoft.com/office/drawing/2014/main" id="{3C11FD3F-F2B5-4B2A-B16A-1011465C595D}"/>
                </a:ext>
              </a:extLst>
            </p:cNvPr>
            <p:cNvGrpSpPr/>
            <p:nvPr/>
          </p:nvGrpSpPr>
          <p:grpSpPr>
            <a:xfrm flipH="1">
              <a:off x="870767" y="1024406"/>
              <a:ext cx="2349589" cy="2349586"/>
              <a:chOff x="3099112" y="286370"/>
              <a:chExt cx="2817547" cy="2817544"/>
            </a:xfrm>
          </p:grpSpPr>
          <p:grpSp>
            <p:nvGrpSpPr>
              <p:cNvPr id="112" name="グループ化 111">
                <a:extLst>
                  <a:ext uri="{FF2B5EF4-FFF2-40B4-BE49-F238E27FC236}">
                    <a16:creationId xmlns:a16="http://schemas.microsoft.com/office/drawing/2014/main" id="{F79EC18D-2571-4D3A-9452-32539DEAEEBE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114" name="グループ化 113">
                  <a:extLst>
                    <a:ext uri="{FF2B5EF4-FFF2-40B4-BE49-F238E27FC236}">
                      <a16:creationId xmlns:a16="http://schemas.microsoft.com/office/drawing/2014/main" id="{0B283AF0-F4E9-4EBF-8C99-1BBEEDD3ADFB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122" name="楕円 121">
                    <a:extLst>
                      <a:ext uri="{FF2B5EF4-FFF2-40B4-BE49-F238E27FC236}">
                        <a16:creationId xmlns:a16="http://schemas.microsoft.com/office/drawing/2014/main" id="{D7B09128-CEA6-41A4-8B60-1D3A3645B13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5" name="楕円 124">
                    <a:extLst>
                      <a:ext uri="{FF2B5EF4-FFF2-40B4-BE49-F238E27FC236}">
                        <a16:creationId xmlns:a16="http://schemas.microsoft.com/office/drawing/2014/main" id="{6A989559-1063-4E1B-8CAE-7D209EFF7F46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16" name="&quot;禁止&quot;マーク 115">
                  <a:extLst>
                    <a:ext uri="{FF2B5EF4-FFF2-40B4-BE49-F238E27FC236}">
                      <a16:creationId xmlns:a16="http://schemas.microsoft.com/office/drawing/2014/main" id="{3DE97D38-9FCE-4A8A-AD92-C1312A2BBB43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13" name="&quot;禁止&quot;マーク 112">
                <a:extLst>
                  <a:ext uri="{FF2B5EF4-FFF2-40B4-BE49-F238E27FC236}">
                    <a16:creationId xmlns:a16="http://schemas.microsoft.com/office/drawing/2014/main" id="{10C0B789-1AD2-4780-A802-0E06D2870991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8A9F0A5A-E1F2-4B08-8AE3-26AFBF54A34E}"/>
                </a:ext>
              </a:extLst>
            </p:cNvPr>
            <p:cNvSpPr/>
            <p:nvPr/>
          </p:nvSpPr>
          <p:spPr bwMode="auto">
            <a:xfrm rot="18000000">
              <a:off x="1828411" y="1456221"/>
              <a:ext cx="967663" cy="1588249"/>
            </a:xfrm>
            <a:custGeom>
              <a:avLst/>
              <a:gdLst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1800 w 1132282"/>
                <a:gd name="connsiteY30" fmla="*/ 548466 h 1817176"/>
                <a:gd name="connsiteX31" fmla="*/ 527036 w 1132282"/>
                <a:gd name="connsiteY31" fmla="*/ 508378 h 1817176"/>
                <a:gd name="connsiteX32" fmla="*/ 661289 w 1132282"/>
                <a:gd name="connsiteY32" fmla="*/ 583426 h 1817176"/>
                <a:gd name="connsiteX33" fmla="*/ 714224 w 1132282"/>
                <a:gd name="connsiteY33" fmla="*/ 560056 h 1817176"/>
                <a:gd name="connsiteX34" fmla="*/ 831834 w 1132282"/>
                <a:gd name="connsiteY34" fmla="*/ 356350 h 1817176"/>
                <a:gd name="connsiteX35" fmla="*/ 816557 w 1132282"/>
                <a:gd name="connsiteY35" fmla="*/ 341073 h 1817176"/>
                <a:gd name="connsiteX36" fmla="*/ 794731 w 1132282"/>
                <a:gd name="connsiteY36" fmla="*/ 233424 h 1817176"/>
                <a:gd name="connsiteX37" fmla="*/ 803561 w 1132282"/>
                <a:gd name="connsiteY37" fmla="*/ 220126 h 1817176"/>
                <a:gd name="connsiteX38" fmla="*/ 753056 w 1132282"/>
                <a:gd name="connsiteY38" fmla="*/ 169622 h 1817176"/>
                <a:gd name="connsiteX39" fmla="*/ 753056 w 1132282"/>
                <a:gd name="connsiteY39" fmla="*/ 29103 h 1817176"/>
                <a:gd name="connsiteX40" fmla="*/ 823316 w 1132282"/>
                <a:gd name="connsiteY40" fmla="*/ 0 h 1817176"/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7036 w 1132282"/>
                <a:gd name="connsiteY30" fmla="*/ 508378 h 1817176"/>
                <a:gd name="connsiteX31" fmla="*/ 661289 w 1132282"/>
                <a:gd name="connsiteY31" fmla="*/ 583426 h 1817176"/>
                <a:gd name="connsiteX32" fmla="*/ 714224 w 1132282"/>
                <a:gd name="connsiteY32" fmla="*/ 560056 h 1817176"/>
                <a:gd name="connsiteX33" fmla="*/ 831834 w 1132282"/>
                <a:gd name="connsiteY33" fmla="*/ 356350 h 1817176"/>
                <a:gd name="connsiteX34" fmla="*/ 816557 w 1132282"/>
                <a:gd name="connsiteY34" fmla="*/ 341073 h 1817176"/>
                <a:gd name="connsiteX35" fmla="*/ 794731 w 1132282"/>
                <a:gd name="connsiteY35" fmla="*/ 233424 h 1817176"/>
                <a:gd name="connsiteX36" fmla="*/ 803561 w 1132282"/>
                <a:gd name="connsiteY36" fmla="*/ 220126 h 1817176"/>
                <a:gd name="connsiteX37" fmla="*/ 753056 w 1132282"/>
                <a:gd name="connsiteY37" fmla="*/ 169622 h 1817176"/>
                <a:gd name="connsiteX38" fmla="*/ 753056 w 1132282"/>
                <a:gd name="connsiteY38" fmla="*/ 29103 h 1817176"/>
                <a:gd name="connsiteX39" fmla="*/ 823316 w 1132282"/>
                <a:gd name="connsiteY39" fmla="*/ 0 h 1817176"/>
                <a:gd name="connsiteX0" fmla="*/ 823316 w 1132282"/>
                <a:gd name="connsiteY0" fmla="*/ 0 h 1858442"/>
                <a:gd name="connsiteX1" fmla="*/ 893575 w 1132282"/>
                <a:gd name="connsiteY1" fmla="*/ 29103 h 1858442"/>
                <a:gd name="connsiteX2" fmla="*/ 952486 w 1132282"/>
                <a:gd name="connsiteY2" fmla="*/ 88015 h 1858442"/>
                <a:gd name="connsiteX3" fmla="*/ 970220 w 1132282"/>
                <a:gd name="connsiteY3" fmla="*/ 112067 h 1858442"/>
                <a:gd name="connsiteX4" fmla="*/ 976406 w 1132282"/>
                <a:gd name="connsiteY4" fmla="*/ 129706 h 1858442"/>
                <a:gd name="connsiteX5" fmla="*/ 982578 w 1132282"/>
                <a:gd name="connsiteY5" fmla="*/ 136703 h 1858442"/>
                <a:gd name="connsiteX6" fmla="*/ 1052360 w 1132282"/>
                <a:gd name="connsiteY6" fmla="*/ 257570 h 1858442"/>
                <a:gd name="connsiteX7" fmla="*/ 1059746 w 1132282"/>
                <a:gd name="connsiteY7" fmla="*/ 279536 h 1858442"/>
                <a:gd name="connsiteX8" fmla="*/ 1065380 w 1132282"/>
                <a:gd name="connsiteY8" fmla="*/ 291081 h 1858442"/>
                <a:gd name="connsiteX9" fmla="*/ 1068029 w 1132282"/>
                <a:gd name="connsiteY9" fmla="*/ 329080 h 1858442"/>
                <a:gd name="connsiteX10" fmla="*/ 1064397 w 1132282"/>
                <a:gd name="connsiteY10" fmla="*/ 339882 h 1858442"/>
                <a:gd name="connsiteX11" fmla="*/ 1115860 w 1132282"/>
                <a:gd name="connsiteY11" fmla="*/ 429020 h 1858442"/>
                <a:gd name="connsiteX12" fmla="*/ 1123245 w 1132282"/>
                <a:gd name="connsiteY12" fmla="*/ 450983 h 1858442"/>
                <a:gd name="connsiteX13" fmla="*/ 1128881 w 1132282"/>
                <a:gd name="connsiteY13" fmla="*/ 462532 h 1858442"/>
                <a:gd name="connsiteX14" fmla="*/ 1118954 w 1132282"/>
                <a:gd name="connsiteY14" fmla="*/ 537929 h 1858442"/>
                <a:gd name="connsiteX15" fmla="*/ 1086703 w 1132282"/>
                <a:gd name="connsiteY15" fmla="*/ 593789 h 1858442"/>
                <a:gd name="connsiteX16" fmla="*/ 1099218 w 1132282"/>
                <a:gd name="connsiteY16" fmla="*/ 619435 h 1858442"/>
                <a:gd name="connsiteX17" fmla="*/ 1089459 w 1132282"/>
                <a:gd name="connsiteY17" fmla="*/ 693558 h 1858442"/>
                <a:gd name="connsiteX18" fmla="*/ 945143 w 1132282"/>
                <a:gd name="connsiteY18" fmla="*/ 943522 h 1858442"/>
                <a:gd name="connsiteX19" fmla="*/ 931886 w 1132282"/>
                <a:gd name="connsiteY19" fmla="*/ 958552 h 1858442"/>
                <a:gd name="connsiteX20" fmla="*/ 932988 w 1132282"/>
                <a:gd name="connsiteY20" fmla="*/ 959654 h 1858442"/>
                <a:gd name="connsiteX21" fmla="*/ 569190 w 1132282"/>
                <a:gd name="connsiteY21" fmla="*/ 1323452 h 1858442"/>
                <a:gd name="connsiteX22" fmla="*/ 516885 w 1132282"/>
                <a:gd name="connsiteY22" fmla="*/ 1366177 h 1858442"/>
                <a:gd name="connsiteX23" fmla="*/ 495768 w 1132282"/>
                <a:gd name="connsiteY23" fmla="*/ 1377290 h 1858442"/>
                <a:gd name="connsiteX24" fmla="*/ 648293 w 1132282"/>
                <a:gd name="connsiteY24" fmla="*/ 1858442 h 1858442"/>
                <a:gd name="connsiteX25" fmla="*/ 157740 w 1132282"/>
                <a:gd name="connsiteY25" fmla="*/ 1817176 h 1858442"/>
                <a:gd name="connsiteX26" fmla="*/ 39564 w 1132282"/>
                <a:gd name="connsiteY26" fmla="*/ 1241944 h 1858442"/>
                <a:gd name="connsiteX27" fmla="*/ 24414 w 1132282"/>
                <a:gd name="connsiteY27" fmla="*/ 1213153 h 1858442"/>
                <a:gd name="connsiteX28" fmla="*/ 97657 w 1132282"/>
                <a:gd name="connsiteY28" fmla="*/ 851919 h 1858442"/>
                <a:gd name="connsiteX29" fmla="*/ 461456 w 1132282"/>
                <a:gd name="connsiteY29" fmla="*/ 488122 h 1858442"/>
                <a:gd name="connsiteX30" fmla="*/ 527036 w 1132282"/>
                <a:gd name="connsiteY30" fmla="*/ 508378 h 1858442"/>
                <a:gd name="connsiteX31" fmla="*/ 661289 w 1132282"/>
                <a:gd name="connsiteY31" fmla="*/ 583426 h 1858442"/>
                <a:gd name="connsiteX32" fmla="*/ 714224 w 1132282"/>
                <a:gd name="connsiteY32" fmla="*/ 560056 h 1858442"/>
                <a:gd name="connsiteX33" fmla="*/ 831834 w 1132282"/>
                <a:gd name="connsiteY33" fmla="*/ 356350 h 1858442"/>
                <a:gd name="connsiteX34" fmla="*/ 816557 w 1132282"/>
                <a:gd name="connsiteY34" fmla="*/ 341073 h 1858442"/>
                <a:gd name="connsiteX35" fmla="*/ 794731 w 1132282"/>
                <a:gd name="connsiteY35" fmla="*/ 233424 h 1858442"/>
                <a:gd name="connsiteX36" fmla="*/ 803561 w 1132282"/>
                <a:gd name="connsiteY36" fmla="*/ 220126 h 1858442"/>
                <a:gd name="connsiteX37" fmla="*/ 753056 w 1132282"/>
                <a:gd name="connsiteY37" fmla="*/ 169622 h 1858442"/>
                <a:gd name="connsiteX38" fmla="*/ 753056 w 1132282"/>
                <a:gd name="connsiteY38" fmla="*/ 29103 h 1858442"/>
                <a:gd name="connsiteX39" fmla="*/ 823316 w 1132282"/>
                <a:gd name="connsiteY39" fmla="*/ 0 h 1858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132282" h="1858442">
                  <a:moveTo>
                    <a:pt x="823316" y="0"/>
                  </a:moveTo>
                  <a:cubicBezTo>
                    <a:pt x="848745" y="0"/>
                    <a:pt x="874174" y="9701"/>
                    <a:pt x="893575" y="29103"/>
                  </a:cubicBezTo>
                  <a:lnTo>
                    <a:pt x="952486" y="88015"/>
                  </a:lnTo>
                  <a:cubicBezTo>
                    <a:pt x="959762" y="95291"/>
                    <a:pt x="965673" y="103414"/>
                    <a:pt x="970220" y="112067"/>
                  </a:cubicBezTo>
                  <a:lnTo>
                    <a:pt x="976406" y="129706"/>
                  </a:lnTo>
                  <a:lnTo>
                    <a:pt x="982578" y="136703"/>
                  </a:lnTo>
                  <a:lnTo>
                    <a:pt x="1052360" y="257570"/>
                  </a:lnTo>
                  <a:lnTo>
                    <a:pt x="1059746" y="279536"/>
                  </a:lnTo>
                  <a:lnTo>
                    <a:pt x="1065380" y="291081"/>
                  </a:lnTo>
                  <a:cubicBezTo>
                    <a:pt x="1068671" y="303362"/>
                    <a:pt x="1069619" y="316271"/>
                    <a:pt x="1068029" y="329080"/>
                  </a:cubicBezTo>
                  <a:lnTo>
                    <a:pt x="1064397" y="339882"/>
                  </a:lnTo>
                  <a:lnTo>
                    <a:pt x="1115860" y="429020"/>
                  </a:lnTo>
                  <a:lnTo>
                    <a:pt x="1123245" y="450983"/>
                  </a:lnTo>
                  <a:lnTo>
                    <a:pt x="1128881" y="462532"/>
                  </a:lnTo>
                  <a:cubicBezTo>
                    <a:pt x="1135462" y="487094"/>
                    <a:pt x="1132673" y="514167"/>
                    <a:pt x="1118954" y="537929"/>
                  </a:cubicBezTo>
                  <a:lnTo>
                    <a:pt x="1086703" y="593789"/>
                  </a:lnTo>
                  <a:lnTo>
                    <a:pt x="1099218" y="619435"/>
                  </a:lnTo>
                  <a:cubicBezTo>
                    <a:pt x="1105688" y="643582"/>
                    <a:pt x="1102947" y="670198"/>
                    <a:pt x="1089459" y="693558"/>
                  </a:cubicBezTo>
                  <a:lnTo>
                    <a:pt x="945143" y="943522"/>
                  </a:lnTo>
                  <a:lnTo>
                    <a:pt x="931886" y="958552"/>
                  </a:lnTo>
                  <a:lnTo>
                    <a:pt x="932988" y="959654"/>
                  </a:lnTo>
                  <a:lnTo>
                    <a:pt x="569190" y="1323452"/>
                  </a:lnTo>
                  <a:cubicBezTo>
                    <a:pt x="552914" y="1339728"/>
                    <a:pt x="535373" y="1353970"/>
                    <a:pt x="516885" y="1366177"/>
                  </a:cubicBezTo>
                  <a:lnTo>
                    <a:pt x="495768" y="1377290"/>
                  </a:lnTo>
                  <a:lnTo>
                    <a:pt x="648293" y="1858442"/>
                  </a:lnTo>
                  <a:lnTo>
                    <a:pt x="157740" y="1817176"/>
                  </a:lnTo>
                  <a:lnTo>
                    <a:pt x="39564" y="1241944"/>
                  </a:lnTo>
                  <a:lnTo>
                    <a:pt x="24414" y="1213153"/>
                  </a:lnTo>
                  <a:cubicBezTo>
                    <a:pt x="-24415" y="1092742"/>
                    <a:pt x="-1" y="949577"/>
                    <a:pt x="97657" y="851919"/>
                  </a:cubicBezTo>
                  <a:lnTo>
                    <a:pt x="461456" y="488122"/>
                  </a:lnTo>
                  <a:lnTo>
                    <a:pt x="527036" y="508378"/>
                  </a:lnTo>
                  <a:cubicBezTo>
                    <a:pt x="555952" y="568226"/>
                    <a:pt x="606769" y="594868"/>
                    <a:pt x="661289" y="583426"/>
                  </a:cubicBezTo>
                  <a:lnTo>
                    <a:pt x="714224" y="560056"/>
                  </a:lnTo>
                  <a:lnTo>
                    <a:pt x="831834" y="356350"/>
                  </a:lnTo>
                  <a:lnTo>
                    <a:pt x="816557" y="341073"/>
                  </a:lnTo>
                  <a:cubicBezTo>
                    <a:pt x="787455" y="311971"/>
                    <a:pt x="780179" y="269307"/>
                    <a:pt x="794731" y="233424"/>
                  </a:cubicBezTo>
                  <a:lnTo>
                    <a:pt x="803561" y="220126"/>
                  </a:lnTo>
                  <a:lnTo>
                    <a:pt x="753056" y="169622"/>
                  </a:lnTo>
                  <a:cubicBezTo>
                    <a:pt x="714253" y="130819"/>
                    <a:pt x="714253" y="67906"/>
                    <a:pt x="753056" y="29103"/>
                  </a:cubicBezTo>
                  <a:cubicBezTo>
                    <a:pt x="772458" y="9701"/>
                    <a:pt x="797887" y="0"/>
                    <a:pt x="823316" y="0"/>
                  </a:cubicBezTo>
                  <a:close/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16" name="グループ化 215">
              <a:extLst>
                <a:ext uri="{FF2B5EF4-FFF2-40B4-BE49-F238E27FC236}">
                  <a16:creationId xmlns:a16="http://schemas.microsoft.com/office/drawing/2014/main" id="{2BE8AD86-DD3F-4A5F-A723-ADCF1864919F}"/>
                </a:ext>
              </a:extLst>
            </p:cNvPr>
            <p:cNvGrpSpPr/>
            <p:nvPr/>
          </p:nvGrpSpPr>
          <p:grpSpPr>
            <a:xfrm>
              <a:off x="1283766" y="1491659"/>
              <a:ext cx="578504" cy="555055"/>
              <a:chOff x="1960079" y="2222473"/>
              <a:chExt cx="666623" cy="639602"/>
            </a:xfrm>
          </p:grpSpPr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BD844A8F-0568-406D-8824-8A90175347D1}"/>
                  </a:ext>
                </a:extLst>
              </p:cNvPr>
              <p:cNvSpPr/>
              <p:nvPr/>
            </p:nvSpPr>
            <p:spPr bwMode="auto">
              <a:xfrm>
                <a:off x="1987098" y="2222473"/>
                <a:ext cx="639604" cy="639602"/>
              </a:xfrm>
              <a:prstGeom prst="ellipse">
                <a:avLst/>
              </a:prstGeom>
              <a:solidFill>
                <a:srgbClr val="CC6600"/>
              </a:solidFill>
              <a:ln w="9525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218" name="グループ化 217">
                <a:extLst>
                  <a:ext uri="{FF2B5EF4-FFF2-40B4-BE49-F238E27FC236}">
                    <a16:creationId xmlns:a16="http://schemas.microsoft.com/office/drawing/2014/main" id="{E3E63450-487E-443F-861E-1D00821B214D}"/>
                  </a:ext>
                </a:extLst>
              </p:cNvPr>
              <p:cNvGrpSpPr/>
              <p:nvPr/>
            </p:nvGrpSpPr>
            <p:grpSpPr>
              <a:xfrm>
                <a:off x="1960079" y="2222473"/>
                <a:ext cx="639604" cy="639602"/>
                <a:chOff x="1697761" y="1926174"/>
                <a:chExt cx="1232201" cy="1232199"/>
              </a:xfrm>
            </p:grpSpPr>
            <p:sp>
              <p:nvSpPr>
                <p:cNvPr id="219" name="楕円 218">
                  <a:extLst>
                    <a:ext uri="{FF2B5EF4-FFF2-40B4-BE49-F238E27FC236}">
                      <a16:creationId xmlns:a16="http://schemas.microsoft.com/office/drawing/2014/main" id="{5A2FD2BA-83D2-4ABE-9270-6FE8B8490FE8}"/>
                    </a:ext>
                  </a:extLst>
                </p:cNvPr>
                <p:cNvSpPr/>
                <p:nvPr/>
              </p:nvSpPr>
              <p:spPr bwMode="auto">
                <a:xfrm>
                  <a:off x="1697761" y="1926174"/>
                  <a:ext cx="1232201" cy="1232199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20" name="楕円 219">
                  <a:extLst>
                    <a:ext uri="{FF2B5EF4-FFF2-40B4-BE49-F238E27FC236}">
                      <a16:creationId xmlns:a16="http://schemas.microsoft.com/office/drawing/2014/main" id="{81A137B9-1476-4CD0-8221-DB136CAFCBDC}"/>
                    </a:ext>
                  </a:extLst>
                </p:cNvPr>
                <p:cNvSpPr/>
                <p:nvPr/>
              </p:nvSpPr>
              <p:spPr bwMode="auto">
                <a:xfrm>
                  <a:off x="1745642" y="1974056"/>
                  <a:ext cx="1136440" cy="1136436"/>
                </a:xfrm>
                <a:prstGeom prst="ellipse">
                  <a:avLst/>
                </a:prstGeom>
                <a:solidFill>
                  <a:srgbClr val="F79646">
                    <a:lumMod val="75000"/>
                  </a:srgbClr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221" name="フリーフォーム: 図形 220">
                  <a:extLst>
                    <a:ext uri="{FF2B5EF4-FFF2-40B4-BE49-F238E27FC236}">
                      <a16:creationId xmlns:a16="http://schemas.microsoft.com/office/drawing/2014/main" id="{4EF92B7A-FD0B-4F8E-B515-69CCEF7D41AA}"/>
                    </a:ext>
                  </a:extLst>
                </p:cNvPr>
                <p:cNvSpPr/>
                <p:nvPr/>
              </p:nvSpPr>
              <p:spPr bwMode="auto">
                <a:xfrm>
                  <a:off x="2032321" y="2102761"/>
                  <a:ext cx="593569" cy="630070"/>
                </a:xfrm>
                <a:custGeom>
                  <a:avLst/>
                  <a:gdLst>
                    <a:gd name="connsiteX0" fmla="*/ 758018 w 1059656"/>
                    <a:gd name="connsiteY0" fmla="*/ 186376 h 1124818"/>
                    <a:gd name="connsiteX1" fmla="*/ 653850 w 1059656"/>
                    <a:gd name="connsiteY1" fmla="*/ 290544 h 1124818"/>
                    <a:gd name="connsiteX2" fmla="*/ 653850 w 1059656"/>
                    <a:gd name="connsiteY2" fmla="*/ 838783 h 1124818"/>
                    <a:gd name="connsiteX3" fmla="*/ 758018 w 1059656"/>
                    <a:gd name="connsiteY3" fmla="*/ 942951 h 1124818"/>
                    <a:gd name="connsiteX4" fmla="*/ 862186 w 1059656"/>
                    <a:gd name="connsiteY4" fmla="*/ 838783 h 1124818"/>
                    <a:gd name="connsiteX5" fmla="*/ 862186 w 1059656"/>
                    <a:gd name="connsiteY5" fmla="*/ 290544 h 1124818"/>
                    <a:gd name="connsiteX6" fmla="*/ 758018 w 1059656"/>
                    <a:gd name="connsiteY6" fmla="*/ 186376 h 1124818"/>
                    <a:gd name="connsiteX7" fmla="*/ 758682 w 1059656"/>
                    <a:gd name="connsiteY7" fmla="*/ 4514 h 1124818"/>
                    <a:gd name="connsiteX8" fmla="*/ 1059656 w 1059656"/>
                    <a:gd name="connsiteY8" fmla="*/ 305489 h 1124818"/>
                    <a:gd name="connsiteX9" fmla="*/ 1059654 w 1059656"/>
                    <a:gd name="connsiteY9" fmla="*/ 823843 h 1124818"/>
                    <a:gd name="connsiteX10" fmla="*/ 758679 w 1059656"/>
                    <a:gd name="connsiteY10" fmla="*/ 1124818 h 1124818"/>
                    <a:gd name="connsiteX11" fmla="*/ 758682 w 1059656"/>
                    <a:gd name="connsiteY11" fmla="*/ 1124816 h 1124818"/>
                    <a:gd name="connsiteX12" fmla="*/ 457707 w 1059656"/>
                    <a:gd name="connsiteY12" fmla="*/ 823841 h 1124818"/>
                    <a:gd name="connsiteX13" fmla="*/ 457707 w 1059656"/>
                    <a:gd name="connsiteY13" fmla="*/ 305489 h 1124818"/>
                    <a:gd name="connsiteX14" fmla="*/ 758682 w 1059656"/>
                    <a:gd name="connsiteY14" fmla="*/ 4514 h 1124818"/>
                    <a:gd name="connsiteX15" fmla="*/ 100012 w 1059656"/>
                    <a:gd name="connsiteY15" fmla="*/ 0 h 1124818"/>
                    <a:gd name="connsiteX16" fmla="*/ 330993 w 1059656"/>
                    <a:gd name="connsiteY16" fmla="*/ 0 h 1124818"/>
                    <a:gd name="connsiteX17" fmla="*/ 330993 w 1059656"/>
                    <a:gd name="connsiteY17" fmla="*/ 1026318 h 1124818"/>
                    <a:gd name="connsiteX18" fmla="*/ 416718 w 1059656"/>
                    <a:gd name="connsiteY18" fmla="*/ 1112043 h 1124818"/>
                    <a:gd name="connsiteX19" fmla="*/ 7143 w 1059656"/>
                    <a:gd name="connsiteY19" fmla="*/ 1112043 h 1124818"/>
                    <a:gd name="connsiteX20" fmla="*/ 95250 w 1059656"/>
                    <a:gd name="connsiteY20" fmla="*/ 1021556 h 1124818"/>
                    <a:gd name="connsiteX21" fmla="*/ 97631 w 1059656"/>
                    <a:gd name="connsiteY21" fmla="*/ 214313 h 1124818"/>
                    <a:gd name="connsiteX22" fmla="*/ 2381 w 1059656"/>
                    <a:gd name="connsiteY22" fmla="*/ 302419 h 1124818"/>
                    <a:gd name="connsiteX23" fmla="*/ 0 w 1059656"/>
                    <a:gd name="connsiteY23" fmla="*/ 100012 h 11248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059656" h="1124818">
                      <a:moveTo>
                        <a:pt x="758018" y="186376"/>
                      </a:moveTo>
                      <a:cubicBezTo>
                        <a:pt x="700488" y="186376"/>
                        <a:pt x="653850" y="233014"/>
                        <a:pt x="653850" y="290544"/>
                      </a:cubicBezTo>
                      <a:lnTo>
                        <a:pt x="653850" y="838783"/>
                      </a:lnTo>
                      <a:cubicBezTo>
                        <a:pt x="653850" y="896313"/>
                        <a:pt x="700488" y="942951"/>
                        <a:pt x="758018" y="942951"/>
                      </a:cubicBezTo>
                      <a:cubicBezTo>
                        <a:pt x="815548" y="942951"/>
                        <a:pt x="862186" y="896313"/>
                        <a:pt x="862186" y="838783"/>
                      </a:cubicBezTo>
                      <a:lnTo>
                        <a:pt x="862186" y="290544"/>
                      </a:lnTo>
                      <a:cubicBezTo>
                        <a:pt x="862186" y="233014"/>
                        <a:pt x="815548" y="186376"/>
                        <a:pt x="758018" y="186376"/>
                      </a:cubicBezTo>
                      <a:close/>
                      <a:moveTo>
                        <a:pt x="758682" y="4514"/>
                      </a:moveTo>
                      <a:cubicBezTo>
                        <a:pt x="924905" y="4514"/>
                        <a:pt x="1059656" y="139265"/>
                        <a:pt x="1059656" y="305489"/>
                      </a:cubicBezTo>
                      <a:cubicBezTo>
                        <a:pt x="1059656" y="478275"/>
                        <a:pt x="1059654" y="651058"/>
                        <a:pt x="1059654" y="823843"/>
                      </a:cubicBezTo>
                      <a:cubicBezTo>
                        <a:pt x="1059654" y="990067"/>
                        <a:pt x="924903" y="1124818"/>
                        <a:pt x="758679" y="1124818"/>
                      </a:cubicBezTo>
                      <a:lnTo>
                        <a:pt x="758682" y="1124816"/>
                      </a:lnTo>
                      <a:cubicBezTo>
                        <a:pt x="592458" y="1124816"/>
                        <a:pt x="457707" y="990065"/>
                        <a:pt x="457707" y="823841"/>
                      </a:cubicBezTo>
                      <a:lnTo>
                        <a:pt x="457707" y="305489"/>
                      </a:lnTo>
                      <a:cubicBezTo>
                        <a:pt x="457707" y="139265"/>
                        <a:pt x="592458" y="4514"/>
                        <a:pt x="758682" y="4514"/>
                      </a:cubicBezTo>
                      <a:close/>
                      <a:moveTo>
                        <a:pt x="100012" y="0"/>
                      </a:moveTo>
                      <a:lnTo>
                        <a:pt x="330993" y="0"/>
                      </a:lnTo>
                      <a:lnTo>
                        <a:pt x="330993" y="1026318"/>
                      </a:lnTo>
                      <a:lnTo>
                        <a:pt x="416718" y="1112043"/>
                      </a:lnTo>
                      <a:lnTo>
                        <a:pt x="7143" y="1112043"/>
                      </a:lnTo>
                      <a:lnTo>
                        <a:pt x="95250" y="1021556"/>
                      </a:lnTo>
                      <a:cubicBezTo>
                        <a:pt x="96044" y="752475"/>
                        <a:pt x="96837" y="483394"/>
                        <a:pt x="97631" y="214313"/>
                      </a:cubicBezTo>
                      <a:lnTo>
                        <a:pt x="2381" y="302419"/>
                      </a:lnTo>
                      <a:cubicBezTo>
                        <a:pt x="1587" y="234950"/>
                        <a:pt x="794" y="167481"/>
                        <a:pt x="0" y="100012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9525" cap="flat" cmpd="sng" algn="ctr">
                  <a:solidFill>
                    <a:srgbClr val="993300"/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 panose="020B0600070205080204" pitchFamily="50" charset="-128"/>
                  </a:endParaRPr>
                </a:p>
              </p:txBody>
            </p:sp>
          </p:grpSp>
        </p:grpSp>
        <p:sp>
          <p:nvSpPr>
            <p:cNvPr id="222" name="四角形: 上の 2 つの角を丸める 151">
              <a:extLst>
                <a:ext uri="{FF2B5EF4-FFF2-40B4-BE49-F238E27FC236}">
                  <a16:creationId xmlns:a16="http://schemas.microsoft.com/office/drawing/2014/main" id="{AA2D85FB-62F9-4AA6-BD34-4997A0EC7C9E}"/>
                </a:ext>
              </a:extLst>
            </p:cNvPr>
            <p:cNvSpPr/>
            <p:nvPr/>
          </p:nvSpPr>
          <p:spPr bwMode="auto">
            <a:xfrm rot="18757638">
              <a:off x="1733576" y="1751406"/>
              <a:ext cx="257323" cy="625244"/>
            </a:xfrm>
            <a:custGeom>
              <a:avLst/>
              <a:gdLst>
                <a:gd name="connsiteX0" fmla="*/ 132873 w 265746"/>
                <a:gd name="connsiteY0" fmla="*/ 0 h 734659"/>
                <a:gd name="connsiteX1" fmla="*/ 132873 w 265746"/>
                <a:gd name="connsiteY1" fmla="*/ 0 h 734659"/>
                <a:gd name="connsiteX2" fmla="*/ 265746 w 265746"/>
                <a:gd name="connsiteY2" fmla="*/ 132873 h 734659"/>
                <a:gd name="connsiteX3" fmla="*/ 265746 w 265746"/>
                <a:gd name="connsiteY3" fmla="*/ 734659 h 734659"/>
                <a:gd name="connsiteX4" fmla="*/ 265746 w 265746"/>
                <a:gd name="connsiteY4" fmla="*/ 734659 h 734659"/>
                <a:gd name="connsiteX5" fmla="*/ 0 w 265746"/>
                <a:gd name="connsiteY5" fmla="*/ 734659 h 734659"/>
                <a:gd name="connsiteX6" fmla="*/ 0 w 265746"/>
                <a:gd name="connsiteY6" fmla="*/ 734659 h 734659"/>
                <a:gd name="connsiteX7" fmla="*/ 0 w 265746"/>
                <a:gd name="connsiteY7" fmla="*/ 132873 h 734659"/>
                <a:gd name="connsiteX8" fmla="*/ 132873 w 265746"/>
                <a:gd name="connsiteY8" fmla="*/ 0 h 734659"/>
                <a:gd name="connsiteX0" fmla="*/ 162839 w 295712"/>
                <a:gd name="connsiteY0" fmla="*/ 0 h 734659"/>
                <a:gd name="connsiteX1" fmla="*/ 162839 w 295712"/>
                <a:gd name="connsiteY1" fmla="*/ 0 h 734659"/>
                <a:gd name="connsiteX2" fmla="*/ 295712 w 295712"/>
                <a:gd name="connsiteY2" fmla="*/ 132873 h 734659"/>
                <a:gd name="connsiteX3" fmla="*/ 295712 w 295712"/>
                <a:gd name="connsiteY3" fmla="*/ 734659 h 734659"/>
                <a:gd name="connsiteX4" fmla="*/ 295712 w 295712"/>
                <a:gd name="connsiteY4" fmla="*/ 734659 h 734659"/>
                <a:gd name="connsiteX5" fmla="*/ 29966 w 295712"/>
                <a:gd name="connsiteY5" fmla="*/ 734659 h 734659"/>
                <a:gd name="connsiteX6" fmla="*/ 0 w 295712"/>
                <a:gd name="connsiteY6" fmla="*/ 731611 h 734659"/>
                <a:gd name="connsiteX7" fmla="*/ 29966 w 295712"/>
                <a:gd name="connsiteY7" fmla="*/ 132873 h 734659"/>
                <a:gd name="connsiteX8" fmla="*/ 162839 w 295712"/>
                <a:gd name="connsiteY8" fmla="*/ 0 h 734659"/>
                <a:gd name="connsiteX0" fmla="*/ 162839 w 295712"/>
                <a:gd name="connsiteY0" fmla="*/ 0 h 871845"/>
                <a:gd name="connsiteX1" fmla="*/ 162839 w 295712"/>
                <a:gd name="connsiteY1" fmla="*/ 0 h 871845"/>
                <a:gd name="connsiteX2" fmla="*/ 295712 w 295712"/>
                <a:gd name="connsiteY2" fmla="*/ 132873 h 871845"/>
                <a:gd name="connsiteX3" fmla="*/ 295712 w 295712"/>
                <a:gd name="connsiteY3" fmla="*/ 734659 h 871845"/>
                <a:gd name="connsiteX4" fmla="*/ 295712 w 295712"/>
                <a:gd name="connsiteY4" fmla="*/ 734659 h 871845"/>
                <a:gd name="connsiteX5" fmla="*/ 158310 w 295712"/>
                <a:gd name="connsiteY5" fmla="*/ 871845 h 871845"/>
                <a:gd name="connsiteX6" fmla="*/ 0 w 295712"/>
                <a:gd name="connsiteY6" fmla="*/ 731611 h 871845"/>
                <a:gd name="connsiteX7" fmla="*/ 29966 w 295712"/>
                <a:gd name="connsiteY7" fmla="*/ 132873 h 871845"/>
                <a:gd name="connsiteX8" fmla="*/ 162839 w 295712"/>
                <a:gd name="connsiteY8" fmla="*/ 0 h 871845"/>
                <a:gd name="connsiteX0" fmla="*/ 158310 w 295712"/>
                <a:gd name="connsiteY0" fmla="*/ 871845 h 963285"/>
                <a:gd name="connsiteX1" fmla="*/ 0 w 295712"/>
                <a:gd name="connsiteY1" fmla="*/ 731611 h 963285"/>
                <a:gd name="connsiteX2" fmla="*/ 29966 w 295712"/>
                <a:gd name="connsiteY2" fmla="*/ 132873 h 963285"/>
                <a:gd name="connsiteX3" fmla="*/ 162839 w 295712"/>
                <a:gd name="connsiteY3" fmla="*/ 0 h 963285"/>
                <a:gd name="connsiteX4" fmla="*/ 162839 w 295712"/>
                <a:gd name="connsiteY4" fmla="*/ 0 h 963285"/>
                <a:gd name="connsiteX5" fmla="*/ 295712 w 295712"/>
                <a:gd name="connsiteY5" fmla="*/ 132873 h 963285"/>
                <a:gd name="connsiteX6" fmla="*/ 295712 w 295712"/>
                <a:gd name="connsiteY6" fmla="*/ 734659 h 963285"/>
                <a:gd name="connsiteX7" fmla="*/ 295712 w 295712"/>
                <a:gd name="connsiteY7" fmla="*/ 734659 h 963285"/>
                <a:gd name="connsiteX8" fmla="*/ 249750 w 295712"/>
                <a:gd name="connsiteY8" fmla="*/ 963285 h 963285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984068"/>
                <a:gd name="connsiteX1" fmla="*/ 29966 w 295712"/>
                <a:gd name="connsiteY1" fmla="*/ 132873 h 984068"/>
                <a:gd name="connsiteX2" fmla="*/ 162839 w 295712"/>
                <a:gd name="connsiteY2" fmla="*/ 0 h 984068"/>
                <a:gd name="connsiteX3" fmla="*/ 162839 w 295712"/>
                <a:gd name="connsiteY3" fmla="*/ 0 h 984068"/>
                <a:gd name="connsiteX4" fmla="*/ 295712 w 295712"/>
                <a:gd name="connsiteY4" fmla="*/ 132873 h 984068"/>
                <a:gd name="connsiteX5" fmla="*/ 295712 w 295712"/>
                <a:gd name="connsiteY5" fmla="*/ 734659 h 984068"/>
                <a:gd name="connsiteX6" fmla="*/ 295712 w 295712"/>
                <a:gd name="connsiteY6" fmla="*/ 734659 h 984068"/>
                <a:gd name="connsiteX7" fmla="*/ 249750 w 295712"/>
                <a:gd name="connsiteY7" fmla="*/ 963285 h 984068"/>
                <a:gd name="connsiteX8" fmla="*/ 241154 w 295712"/>
                <a:gd name="connsiteY8" fmla="*/ 975160 h 984068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6" fmla="*/ 295712 w 295712"/>
                <a:gd name="connsiteY6" fmla="*/ 734659 h 734659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0" fmla="*/ 0 w 301099"/>
                <a:gd name="connsiteY0" fmla="*/ 731611 h 731611"/>
                <a:gd name="connsiteX1" fmla="*/ 29966 w 301099"/>
                <a:gd name="connsiteY1" fmla="*/ 132873 h 731611"/>
                <a:gd name="connsiteX2" fmla="*/ 162839 w 301099"/>
                <a:gd name="connsiteY2" fmla="*/ 0 h 731611"/>
                <a:gd name="connsiteX3" fmla="*/ 162839 w 301099"/>
                <a:gd name="connsiteY3" fmla="*/ 0 h 731611"/>
                <a:gd name="connsiteX4" fmla="*/ 295712 w 301099"/>
                <a:gd name="connsiteY4" fmla="*/ 132873 h 731611"/>
                <a:gd name="connsiteX5" fmla="*/ 301099 w 301099"/>
                <a:gd name="connsiteY5" fmla="*/ 562633 h 731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01099" h="731611">
                  <a:moveTo>
                    <a:pt x="0" y="731611"/>
                  </a:moveTo>
                  <a:cubicBezTo>
                    <a:pt x="0" y="531016"/>
                    <a:pt x="29966" y="333468"/>
                    <a:pt x="29966" y="132873"/>
                  </a:cubicBezTo>
                  <a:cubicBezTo>
                    <a:pt x="29966" y="59489"/>
                    <a:pt x="89455" y="0"/>
                    <a:pt x="162839" y="0"/>
                  </a:cubicBezTo>
                  <a:lnTo>
                    <a:pt x="162839" y="0"/>
                  </a:lnTo>
                  <a:cubicBezTo>
                    <a:pt x="236223" y="0"/>
                    <a:pt x="295712" y="59489"/>
                    <a:pt x="295712" y="132873"/>
                  </a:cubicBezTo>
                  <a:cubicBezTo>
                    <a:pt x="297508" y="276126"/>
                    <a:pt x="299303" y="419380"/>
                    <a:pt x="301099" y="562633"/>
                  </a:cubicBezTo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6" name="&quot;禁止&quot;マーク 125">
              <a:extLst>
                <a:ext uri="{FF2B5EF4-FFF2-40B4-BE49-F238E27FC236}">
                  <a16:creationId xmlns:a16="http://schemas.microsoft.com/office/drawing/2014/main" id="{F6008AA9-00A1-4F4D-BD36-98F3E7BB6B65}"/>
                </a:ext>
              </a:extLst>
            </p:cNvPr>
            <p:cNvSpPr/>
            <p:nvPr/>
          </p:nvSpPr>
          <p:spPr bwMode="auto">
            <a:xfrm flipH="1">
              <a:off x="923489" y="107712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6670F881-5750-4280-95F4-E509FCDF7500}"/>
              </a:ext>
            </a:extLst>
          </p:cNvPr>
          <p:cNvGrpSpPr/>
          <p:nvPr/>
        </p:nvGrpSpPr>
        <p:grpSpPr>
          <a:xfrm>
            <a:off x="3804467" y="1024406"/>
            <a:ext cx="2349589" cy="2349586"/>
            <a:chOff x="3804467" y="1024406"/>
            <a:chExt cx="2349589" cy="2349586"/>
          </a:xfrm>
        </p:grpSpPr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4D6D95A8-BDDB-419F-9CB6-2EB78A2B13B9}"/>
                </a:ext>
              </a:extLst>
            </p:cNvPr>
            <p:cNvGrpSpPr/>
            <p:nvPr/>
          </p:nvGrpSpPr>
          <p:grpSpPr>
            <a:xfrm flipH="1">
              <a:off x="3804467" y="1024406"/>
              <a:ext cx="2349589" cy="2349586"/>
              <a:chOff x="3099112" y="286370"/>
              <a:chExt cx="2817547" cy="2817544"/>
            </a:xfrm>
          </p:grpSpPr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6C73C1B8-4148-44AE-8CB2-553355F80F14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133" name="グループ化 132">
                  <a:extLst>
                    <a:ext uri="{FF2B5EF4-FFF2-40B4-BE49-F238E27FC236}">
                      <a16:creationId xmlns:a16="http://schemas.microsoft.com/office/drawing/2014/main" id="{0214F6A7-BDC3-40EE-83C8-9AAAA8C47FA3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135" name="楕円 134">
                    <a:extLst>
                      <a:ext uri="{FF2B5EF4-FFF2-40B4-BE49-F238E27FC236}">
                        <a16:creationId xmlns:a16="http://schemas.microsoft.com/office/drawing/2014/main" id="{A3EF68BF-E179-45F9-AB74-0336AA6E45D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6" name="楕円 135">
                    <a:extLst>
                      <a:ext uri="{FF2B5EF4-FFF2-40B4-BE49-F238E27FC236}">
                        <a16:creationId xmlns:a16="http://schemas.microsoft.com/office/drawing/2014/main" id="{4E41EFE6-4894-48B9-8BA2-A0EF9E2939D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34" name="&quot;禁止&quot;マーク 133">
                  <a:extLst>
                    <a:ext uri="{FF2B5EF4-FFF2-40B4-BE49-F238E27FC236}">
                      <a16:creationId xmlns:a16="http://schemas.microsoft.com/office/drawing/2014/main" id="{1B018667-8E31-4DB6-8BC2-B5F3F9D72B1D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32" name="&quot;禁止&quot;マーク 131">
                <a:extLst>
                  <a:ext uri="{FF2B5EF4-FFF2-40B4-BE49-F238E27FC236}">
                    <a16:creationId xmlns:a16="http://schemas.microsoft.com/office/drawing/2014/main" id="{85C49DA5-06EB-4E26-8465-7655BF77AF32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52" name="グループ化 151">
              <a:extLst>
                <a:ext uri="{FF2B5EF4-FFF2-40B4-BE49-F238E27FC236}">
                  <a16:creationId xmlns:a16="http://schemas.microsoft.com/office/drawing/2014/main" id="{B3847AEA-49CB-47E2-AD12-5C2AA975F1F8}"/>
                </a:ext>
              </a:extLst>
            </p:cNvPr>
            <p:cNvGrpSpPr/>
            <p:nvPr/>
          </p:nvGrpSpPr>
          <p:grpSpPr>
            <a:xfrm>
              <a:off x="4210418" y="1507383"/>
              <a:ext cx="1829649" cy="1226794"/>
              <a:chOff x="4667405" y="995127"/>
              <a:chExt cx="2140909" cy="1435497"/>
            </a:xfrm>
          </p:grpSpPr>
          <p:sp>
            <p:nvSpPr>
              <p:cNvPr id="153" name="フリーフォーム: 図形 152">
                <a:extLst>
                  <a:ext uri="{FF2B5EF4-FFF2-40B4-BE49-F238E27FC236}">
                    <a16:creationId xmlns:a16="http://schemas.microsoft.com/office/drawing/2014/main" id="{AE9F47DC-385E-442C-A11C-88FF7B38B4EC}"/>
                  </a:ext>
                </a:extLst>
              </p:cNvPr>
              <p:cNvSpPr/>
              <p:nvPr/>
            </p:nvSpPr>
            <p:spPr bwMode="auto">
              <a:xfrm rot="18000000">
                <a:off x="5312952" y="935262"/>
                <a:ext cx="1132282" cy="1858442"/>
              </a:xfrm>
              <a:custGeom>
                <a:avLst/>
                <a:gdLst>
                  <a:gd name="connsiteX0" fmla="*/ 823316 w 1132282"/>
                  <a:gd name="connsiteY0" fmla="*/ 0 h 1817176"/>
                  <a:gd name="connsiteX1" fmla="*/ 893575 w 1132282"/>
                  <a:gd name="connsiteY1" fmla="*/ 29103 h 1817176"/>
                  <a:gd name="connsiteX2" fmla="*/ 952486 w 1132282"/>
                  <a:gd name="connsiteY2" fmla="*/ 88015 h 1817176"/>
                  <a:gd name="connsiteX3" fmla="*/ 970220 w 1132282"/>
                  <a:gd name="connsiteY3" fmla="*/ 112067 h 1817176"/>
                  <a:gd name="connsiteX4" fmla="*/ 976406 w 1132282"/>
                  <a:gd name="connsiteY4" fmla="*/ 129706 h 1817176"/>
                  <a:gd name="connsiteX5" fmla="*/ 982578 w 1132282"/>
                  <a:gd name="connsiteY5" fmla="*/ 136703 h 1817176"/>
                  <a:gd name="connsiteX6" fmla="*/ 1052360 w 1132282"/>
                  <a:gd name="connsiteY6" fmla="*/ 257570 h 1817176"/>
                  <a:gd name="connsiteX7" fmla="*/ 1059746 w 1132282"/>
                  <a:gd name="connsiteY7" fmla="*/ 279536 h 1817176"/>
                  <a:gd name="connsiteX8" fmla="*/ 1065380 w 1132282"/>
                  <a:gd name="connsiteY8" fmla="*/ 291081 h 1817176"/>
                  <a:gd name="connsiteX9" fmla="*/ 1068029 w 1132282"/>
                  <a:gd name="connsiteY9" fmla="*/ 329080 h 1817176"/>
                  <a:gd name="connsiteX10" fmla="*/ 1064397 w 1132282"/>
                  <a:gd name="connsiteY10" fmla="*/ 339882 h 1817176"/>
                  <a:gd name="connsiteX11" fmla="*/ 1115860 w 1132282"/>
                  <a:gd name="connsiteY11" fmla="*/ 429020 h 1817176"/>
                  <a:gd name="connsiteX12" fmla="*/ 1123245 w 1132282"/>
                  <a:gd name="connsiteY12" fmla="*/ 450983 h 1817176"/>
                  <a:gd name="connsiteX13" fmla="*/ 1128881 w 1132282"/>
                  <a:gd name="connsiteY13" fmla="*/ 462532 h 1817176"/>
                  <a:gd name="connsiteX14" fmla="*/ 1118954 w 1132282"/>
                  <a:gd name="connsiteY14" fmla="*/ 537929 h 1817176"/>
                  <a:gd name="connsiteX15" fmla="*/ 1086703 w 1132282"/>
                  <a:gd name="connsiteY15" fmla="*/ 593789 h 1817176"/>
                  <a:gd name="connsiteX16" fmla="*/ 1099218 w 1132282"/>
                  <a:gd name="connsiteY16" fmla="*/ 619435 h 1817176"/>
                  <a:gd name="connsiteX17" fmla="*/ 1089459 w 1132282"/>
                  <a:gd name="connsiteY17" fmla="*/ 693558 h 1817176"/>
                  <a:gd name="connsiteX18" fmla="*/ 945143 w 1132282"/>
                  <a:gd name="connsiteY18" fmla="*/ 943522 h 1817176"/>
                  <a:gd name="connsiteX19" fmla="*/ 931886 w 1132282"/>
                  <a:gd name="connsiteY19" fmla="*/ 958552 h 1817176"/>
                  <a:gd name="connsiteX20" fmla="*/ 932988 w 1132282"/>
                  <a:gd name="connsiteY20" fmla="*/ 959654 h 1817176"/>
                  <a:gd name="connsiteX21" fmla="*/ 569190 w 1132282"/>
                  <a:gd name="connsiteY21" fmla="*/ 1323452 h 1817176"/>
                  <a:gd name="connsiteX22" fmla="*/ 516885 w 1132282"/>
                  <a:gd name="connsiteY22" fmla="*/ 1366177 h 1817176"/>
                  <a:gd name="connsiteX23" fmla="*/ 495768 w 1132282"/>
                  <a:gd name="connsiteY23" fmla="*/ 1377290 h 1817176"/>
                  <a:gd name="connsiteX24" fmla="*/ 602405 w 1132282"/>
                  <a:gd name="connsiteY24" fmla="*/ 1698029 h 1817176"/>
                  <a:gd name="connsiteX25" fmla="*/ 157740 w 1132282"/>
                  <a:gd name="connsiteY25" fmla="*/ 1817176 h 1817176"/>
                  <a:gd name="connsiteX26" fmla="*/ 39564 w 1132282"/>
                  <a:gd name="connsiteY26" fmla="*/ 1241944 h 1817176"/>
                  <a:gd name="connsiteX27" fmla="*/ 24414 w 1132282"/>
                  <a:gd name="connsiteY27" fmla="*/ 1213153 h 1817176"/>
                  <a:gd name="connsiteX28" fmla="*/ 97657 w 1132282"/>
                  <a:gd name="connsiteY28" fmla="*/ 851919 h 1817176"/>
                  <a:gd name="connsiteX29" fmla="*/ 461456 w 1132282"/>
                  <a:gd name="connsiteY29" fmla="*/ 488122 h 1817176"/>
                  <a:gd name="connsiteX30" fmla="*/ 521800 w 1132282"/>
                  <a:gd name="connsiteY30" fmla="*/ 548466 h 1817176"/>
                  <a:gd name="connsiteX31" fmla="*/ 527036 w 1132282"/>
                  <a:gd name="connsiteY31" fmla="*/ 508378 h 1817176"/>
                  <a:gd name="connsiteX32" fmla="*/ 661289 w 1132282"/>
                  <a:gd name="connsiteY32" fmla="*/ 583426 h 1817176"/>
                  <a:gd name="connsiteX33" fmla="*/ 714224 w 1132282"/>
                  <a:gd name="connsiteY33" fmla="*/ 560056 h 1817176"/>
                  <a:gd name="connsiteX34" fmla="*/ 831834 w 1132282"/>
                  <a:gd name="connsiteY34" fmla="*/ 356350 h 1817176"/>
                  <a:gd name="connsiteX35" fmla="*/ 816557 w 1132282"/>
                  <a:gd name="connsiteY35" fmla="*/ 341073 h 1817176"/>
                  <a:gd name="connsiteX36" fmla="*/ 794731 w 1132282"/>
                  <a:gd name="connsiteY36" fmla="*/ 233424 h 1817176"/>
                  <a:gd name="connsiteX37" fmla="*/ 803561 w 1132282"/>
                  <a:gd name="connsiteY37" fmla="*/ 220126 h 1817176"/>
                  <a:gd name="connsiteX38" fmla="*/ 753056 w 1132282"/>
                  <a:gd name="connsiteY38" fmla="*/ 169622 h 1817176"/>
                  <a:gd name="connsiteX39" fmla="*/ 753056 w 1132282"/>
                  <a:gd name="connsiteY39" fmla="*/ 29103 h 1817176"/>
                  <a:gd name="connsiteX40" fmla="*/ 823316 w 1132282"/>
                  <a:gd name="connsiteY40" fmla="*/ 0 h 1817176"/>
                  <a:gd name="connsiteX0" fmla="*/ 823316 w 1132282"/>
                  <a:gd name="connsiteY0" fmla="*/ 0 h 1817176"/>
                  <a:gd name="connsiteX1" fmla="*/ 893575 w 1132282"/>
                  <a:gd name="connsiteY1" fmla="*/ 29103 h 1817176"/>
                  <a:gd name="connsiteX2" fmla="*/ 952486 w 1132282"/>
                  <a:gd name="connsiteY2" fmla="*/ 88015 h 1817176"/>
                  <a:gd name="connsiteX3" fmla="*/ 970220 w 1132282"/>
                  <a:gd name="connsiteY3" fmla="*/ 112067 h 1817176"/>
                  <a:gd name="connsiteX4" fmla="*/ 976406 w 1132282"/>
                  <a:gd name="connsiteY4" fmla="*/ 129706 h 1817176"/>
                  <a:gd name="connsiteX5" fmla="*/ 982578 w 1132282"/>
                  <a:gd name="connsiteY5" fmla="*/ 136703 h 1817176"/>
                  <a:gd name="connsiteX6" fmla="*/ 1052360 w 1132282"/>
                  <a:gd name="connsiteY6" fmla="*/ 257570 h 1817176"/>
                  <a:gd name="connsiteX7" fmla="*/ 1059746 w 1132282"/>
                  <a:gd name="connsiteY7" fmla="*/ 279536 h 1817176"/>
                  <a:gd name="connsiteX8" fmla="*/ 1065380 w 1132282"/>
                  <a:gd name="connsiteY8" fmla="*/ 291081 h 1817176"/>
                  <a:gd name="connsiteX9" fmla="*/ 1068029 w 1132282"/>
                  <a:gd name="connsiteY9" fmla="*/ 329080 h 1817176"/>
                  <a:gd name="connsiteX10" fmla="*/ 1064397 w 1132282"/>
                  <a:gd name="connsiteY10" fmla="*/ 339882 h 1817176"/>
                  <a:gd name="connsiteX11" fmla="*/ 1115860 w 1132282"/>
                  <a:gd name="connsiteY11" fmla="*/ 429020 h 1817176"/>
                  <a:gd name="connsiteX12" fmla="*/ 1123245 w 1132282"/>
                  <a:gd name="connsiteY12" fmla="*/ 450983 h 1817176"/>
                  <a:gd name="connsiteX13" fmla="*/ 1128881 w 1132282"/>
                  <a:gd name="connsiteY13" fmla="*/ 462532 h 1817176"/>
                  <a:gd name="connsiteX14" fmla="*/ 1118954 w 1132282"/>
                  <a:gd name="connsiteY14" fmla="*/ 537929 h 1817176"/>
                  <a:gd name="connsiteX15" fmla="*/ 1086703 w 1132282"/>
                  <a:gd name="connsiteY15" fmla="*/ 593789 h 1817176"/>
                  <a:gd name="connsiteX16" fmla="*/ 1099218 w 1132282"/>
                  <a:gd name="connsiteY16" fmla="*/ 619435 h 1817176"/>
                  <a:gd name="connsiteX17" fmla="*/ 1089459 w 1132282"/>
                  <a:gd name="connsiteY17" fmla="*/ 693558 h 1817176"/>
                  <a:gd name="connsiteX18" fmla="*/ 945143 w 1132282"/>
                  <a:gd name="connsiteY18" fmla="*/ 943522 h 1817176"/>
                  <a:gd name="connsiteX19" fmla="*/ 931886 w 1132282"/>
                  <a:gd name="connsiteY19" fmla="*/ 958552 h 1817176"/>
                  <a:gd name="connsiteX20" fmla="*/ 932988 w 1132282"/>
                  <a:gd name="connsiteY20" fmla="*/ 959654 h 1817176"/>
                  <a:gd name="connsiteX21" fmla="*/ 569190 w 1132282"/>
                  <a:gd name="connsiteY21" fmla="*/ 1323452 h 1817176"/>
                  <a:gd name="connsiteX22" fmla="*/ 516885 w 1132282"/>
                  <a:gd name="connsiteY22" fmla="*/ 1366177 h 1817176"/>
                  <a:gd name="connsiteX23" fmla="*/ 495768 w 1132282"/>
                  <a:gd name="connsiteY23" fmla="*/ 1377290 h 1817176"/>
                  <a:gd name="connsiteX24" fmla="*/ 602405 w 1132282"/>
                  <a:gd name="connsiteY24" fmla="*/ 1698029 h 1817176"/>
                  <a:gd name="connsiteX25" fmla="*/ 157740 w 1132282"/>
                  <a:gd name="connsiteY25" fmla="*/ 1817176 h 1817176"/>
                  <a:gd name="connsiteX26" fmla="*/ 39564 w 1132282"/>
                  <a:gd name="connsiteY26" fmla="*/ 1241944 h 1817176"/>
                  <a:gd name="connsiteX27" fmla="*/ 24414 w 1132282"/>
                  <a:gd name="connsiteY27" fmla="*/ 1213153 h 1817176"/>
                  <a:gd name="connsiteX28" fmla="*/ 97657 w 1132282"/>
                  <a:gd name="connsiteY28" fmla="*/ 851919 h 1817176"/>
                  <a:gd name="connsiteX29" fmla="*/ 461456 w 1132282"/>
                  <a:gd name="connsiteY29" fmla="*/ 488122 h 1817176"/>
                  <a:gd name="connsiteX30" fmla="*/ 527036 w 1132282"/>
                  <a:gd name="connsiteY30" fmla="*/ 508378 h 1817176"/>
                  <a:gd name="connsiteX31" fmla="*/ 661289 w 1132282"/>
                  <a:gd name="connsiteY31" fmla="*/ 583426 h 1817176"/>
                  <a:gd name="connsiteX32" fmla="*/ 714224 w 1132282"/>
                  <a:gd name="connsiteY32" fmla="*/ 560056 h 1817176"/>
                  <a:gd name="connsiteX33" fmla="*/ 831834 w 1132282"/>
                  <a:gd name="connsiteY33" fmla="*/ 356350 h 1817176"/>
                  <a:gd name="connsiteX34" fmla="*/ 816557 w 1132282"/>
                  <a:gd name="connsiteY34" fmla="*/ 341073 h 1817176"/>
                  <a:gd name="connsiteX35" fmla="*/ 794731 w 1132282"/>
                  <a:gd name="connsiteY35" fmla="*/ 233424 h 1817176"/>
                  <a:gd name="connsiteX36" fmla="*/ 803561 w 1132282"/>
                  <a:gd name="connsiteY36" fmla="*/ 220126 h 1817176"/>
                  <a:gd name="connsiteX37" fmla="*/ 753056 w 1132282"/>
                  <a:gd name="connsiteY37" fmla="*/ 169622 h 1817176"/>
                  <a:gd name="connsiteX38" fmla="*/ 753056 w 1132282"/>
                  <a:gd name="connsiteY38" fmla="*/ 29103 h 1817176"/>
                  <a:gd name="connsiteX39" fmla="*/ 823316 w 1132282"/>
                  <a:gd name="connsiteY39" fmla="*/ 0 h 1817176"/>
                  <a:gd name="connsiteX0" fmla="*/ 823316 w 1132282"/>
                  <a:gd name="connsiteY0" fmla="*/ 0 h 1858442"/>
                  <a:gd name="connsiteX1" fmla="*/ 893575 w 1132282"/>
                  <a:gd name="connsiteY1" fmla="*/ 29103 h 1858442"/>
                  <a:gd name="connsiteX2" fmla="*/ 952486 w 1132282"/>
                  <a:gd name="connsiteY2" fmla="*/ 88015 h 1858442"/>
                  <a:gd name="connsiteX3" fmla="*/ 970220 w 1132282"/>
                  <a:gd name="connsiteY3" fmla="*/ 112067 h 1858442"/>
                  <a:gd name="connsiteX4" fmla="*/ 976406 w 1132282"/>
                  <a:gd name="connsiteY4" fmla="*/ 129706 h 1858442"/>
                  <a:gd name="connsiteX5" fmla="*/ 982578 w 1132282"/>
                  <a:gd name="connsiteY5" fmla="*/ 136703 h 1858442"/>
                  <a:gd name="connsiteX6" fmla="*/ 1052360 w 1132282"/>
                  <a:gd name="connsiteY6" fmla="*/ 257570 h 1858442"/>
                  <a:gd name="connsiteX7" fmla="*/ 1059746 w 1132282"/>
                  <a:gd name="connsiteY7" fmla="*/ 279536 h 1858442"/>
                  <a:gd name="connsiteX8" fmla="*/ 1065380 w 1132282"/>
                  <a:gd name="connsiteY8" fmla="*/ 291081 h 1858442"/>
                  <a:gd name="connsiteX9" fmla="*/ 1068029 w 1132282"/>
                  <a:gd name="connsiteY9" fmla="*/ 329080 h 1858442"/>
                  <a:gd name="connsiteX10" fmla="*/ 1064397 w 1132282"/>
                  <a:gd name="connsiteY10" fmla="*/ 339882 h 1858442"/>
                  <a:gd name="connsiteX11" fmla="*/ 1115860 w 1132282"/>
                  <a:gd name="connsiteY11" fmla="*/ 429020 h 1858442"/>
                  <a:gd name="connsiteX12" fmla="*/ 1123245 w 1132282"/>
                  <a:gd name="connsiteY12" fmla="*/ 450983 h 1858442"/>
                  <a:gd name="connsiteX13" fmla="*/ 1128881 w 1132282"/>
                  <a:gd name="connsiteY13" fmla="*/ 462532 h 1858442"/>
                  <a:gd name="connsiteX14" fmla="*/ 1118954 w 1132282"/>
                  <a:gd name="connsiteY14" fmla="*/ 537929 h 1858442"/>
                  <a:gd name="connsiteX15" fmla="*/ 1086703 w 1132282"/>
                  <a:gd name="connsiteY15" fmla="*/ 593789 h 1858442"/>
                  <a:gd name="connsiteX16" fmla="*/ 1099218 w 1132282"/>
                  <a:gd name="connsiteY16" fmla="*/ 619435 h 1858442"/>
                  <a:gd name="connsiteX17" fmla="*/ 1089459 w 1132282"/>
                  <a:gd name="connsiteY17" fmla="*/ 693558 h 1858442"/>
                  <a:gd name="connsiteX18" fmla="*/ 945143 w 1132282"/>
                  <a:gd name="connsiteY18" fmla="*/ 943522 h 1858442"/>
                  <a:gd name="connsiteX19" fmla="*/ 931886 w 1132282"/>
                  <a:gd name="connsiteY19" fmla="*/ 958552 h 1858442"/>
                  <a:gd name="connsiteX20" fmla="*/ 932988 w 1132282"/>
                  <a:gd name="connsiteY20" fmla="*/ 959654 h 1858442"/>
                  <a:gd name="connsiteX21" fmla="*/ 569190 w 1132282"/>
                  <a:gd name="connsiteY21" fmla="*/ 1323452 h 1858442"/>
                  <a:gd name="connsiteX22" fmla="*/ 516885 w 1132282"/>
                  <a:gd name="connsiteY22" fmla="*/ 1366177 h 1858442"/>
                  <a:gd name="connsiteX23" fmla="*/ 495768 w 1132282"/>
                  <a:gd name="connsiteY23" fmla="*/ 1377290 h 1858442"/>
                  <a:gd name="connsiteX24" fmla="*/ 648293 w 1132282"/>
                  <a:gd name="connsiteY24" fmla="*/ 1858442 h 1858442"/>
                  <a:gd name="connsiteX25" fmla="*/ 157740 w 1132282"/>
                  <a:gd name="connsiteY25" fmla="*/ 1817176 h 1858442"/>
                  <a:gd name="connsiteX26" fmla="*/ 39564 w 1132282"/>
                  <a:gd name="connsiteY26" fmla="*/ 1241944 h 1858442"/>
                  <a:gd name="connsiteX27" fmla="*/ 24414 w 1132282"/>
                  <a:gd name="connsiteY27" fmla="*/ 1213153 h 1858442"/>
                  <a:gd name="connsiteX28" fmla="*/ 97657 w 1132282"/>
                  <a:gd name="connsiteY28" fmla="*/ 851919 h 1858442"/>
                  <a:gd name="connsiteX29" fmla="*/ 461456 w 1132282"/>
                  <a:gd name="connsiteY29" fmla="*/ 488122 h 1858442"/>
                  <a:gd name="connsiteX30" fmla="*/ 527036 w 1132282"/>
                  <a:gd name="connsiteY30" fmla="*/ 508378 h 1858442"/>
                  <a:gd name="connsiteX31" fmla="*/ 661289 w 1132282"/>
                  <a:gd name="connsiteY31" fmla="*/ 583426 h 1858442"/>
                  <a:gd name="connsiteX32" fmla="*/ 714224 w 1132282"/>
                  <a:gd name="connsiteY32" fmla="*/ 560056 h 1858442"/>
                  <a:gd name="connsiteX33" fmla="*/ 831834 w 1132282"/>
                  <a:gd name="connsiteY33" fmla="*/ 356350 h 1858442"/>
                  <a:gd name="connsiteX34" fmla="*/ 816557 w 1132282"/>
                  <a:gd name="connsiteY34" fmla="*/ 341073 h 1858442"/>
                  <a:gd name="connsiteX35" fmla="*/ 794731 w 1132282"/>
                  <a:gd name="connsiteY35" fmla="*/ 233424 h 1858442"/>
                  <a:gd name="connsiteX36" fmla="*/ 803561 w 1132282"/>
                  <a:gd name="connsiteY36" fmla="*/ 220126 h 1858442"/>
                  <a:gd name="connsiteX37" fmla="*/ 753056 w 1132282"/>
                  <a:gd name="connsiteY37" fmla="*/ 169622 h 1858442"/>
                  <a:gd name="connsiteX38" fmla="*/ 753056 w 1132282"/>
                  <a:gd name="connsiteY38" fmla="*/ 29103 h 1858442"/>
                  <a:gd name="connsiteX39" fmla="*/ 823316 w 1132282"/>
                  <a:gd name="connsiteY39" fmla="*/ 0 h 18584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</a:cxnLst>
                <a:rect l="l" t="t" r="r" b="b"/>
                <a:pathLst>
                  <a:path w="1132282" h="1858442">
                    <a:moveTo>
                      <a:pt x="823316" y="0"/>
                    </a:moveTo>
                    <a:cubicBezTo>
                      <a:pt x="848745" y="0"/>
                      <a:pt x="874174" y="9701"/>
                      <a:pt x="893575" y="29103"/>
                    </a:cubicBezTo>
                    <a:lnTo>
                      <a:pt x="952486" y="88015"/>
                    </a:lnTo>
                    <a:cubicBezTo>
                      <a:pt x="959762" y="95291"/>
                      <a:pt x="965673" y="103414"/>
                      <a:pt x="970220" y="112067"/>
                    </a:cubicBezTo>
                    <a:lnTo>
                      <a:pt x="976406" y="129706"/>
                    </a:lnTo>
                    <a:lnTo>
                      <a:pt x="982578" y="136703"/>
                    </a:lnTo>
                    <a:lnTo>
                      <a:pt x="1052360" y="257570"/>
                    </a:lnTo>
                    <a:lnTo>
                      <a:pt x="1059746" y="279536"/>
                    </a:lnTo>
                    <a:lnTo>
                      <a:pt x="1065380" y="291081"/>
                    </a:lnTo>
                    <a:cubicBezTo>
                      <a:pt x="1068671" y="303362"/>
                      <a:pt x="1069619" y="316271"/>
                      <a:pt x="1068029" y="329080"/>
                    </a:cubicBezTo>
                    <a:lnTo>
                      <a:pt x="1064397" y="339882"/>
                    </a:lnTo>
                    <a:lnTo>
                      <a:pt x="1115860" y="429020"/>
                    </a:lnTo>
                    <a:lnTo>
                      <a:pt x="1123245" y="450983"/>
                    </a:lnTo>
                    <a:lnTo>
                      <a:pt x="1128881" y="462532"/>
                    </a:lnTo>
                    <a:cubicBezTo>
                      <a:pt x="1135462" y="487094"/>
                      <a:pt x="1132673" y="514167"/>
                      <a:pt x="1118954" y="537929"/>
                    </a:cubicBezTo>
                    <a:lnTo>
                      <a:pt x="1086703" y="593789"/>
                    </a:lnTo>
                    <a:lnTo>
                      <a:pt x="1099218" y="619435"/>
                    </a:lnTo>
                    <a:cubicBezTo>
                      <a:pt x="1105688" y="643582"/>
                      <a:pt x="1102947" y="670198"/>
                      <a:pt x="1089459" y="693558"/>
                    </a:cubicBezTo>
                    <a:lnTo>
                      <a:pt x="945143" y="943522"/>
                    </a:lnTo>
                    <a:lnTo>
                      <a:pt x="931886" y="958552"/>
                    </a:lnTo>
                    <a:lnTo>
                      <a:pt x="932988" y="959654"/>
                    </a:lnTo>
                    <a:lnTo>
                      <a:pt x="569190" y="1323452"/>
                    </a:lnTo>
                    <a:cubicBezTo>
                      <a:pt x="552914" y="1339728"/>
                      <a:pt x="535373" y="1353970"/>
                      <a:pt x="516885" y="1366177"/>
                    </a:cubicBezTo>
                    <a:lnTo>
                      <a:pt x="495768" y="1377290"/>
                    </a:lnTo>
                    <a:lnTo>
                      <a:pt x="648293" y="1858442"/>
                    </a:lnTo>
                    <a:lnTo>
                      <a:pt x="157740" y="1817176"/>
                    </a:lnTo>
                    <a:lnTo>
                      <a:pt x="39564" y="1241944"/>
                    </a:lnTo>
                    <a:lnTo>
                      <a:pt x="24414" y="1213153"/>
                    </a:lnTo>
                    <a:cubicBezTo>
                      <a:pt x="-24415" y="1092742"/>
                      <a:pt x="-1" y="949577"/>
                      <a:pt x="97657" y="851919"/>
                    </a:cubicBezTo>
                    <a:lnTo>
                      <a:pt x="461456" y="488122"/>
                    </a:lnTo>
                    <a:lnTo>
                      <a:pt x="527036" y="508378"/>
                    </a:lnTo>
                    <a:cubicBezTo>
                      <a:pt x="555952" y="568226"/>
                      <a:pt x="606769" y="594868"/>
                      <a:pt x="661289" y="583426"/>
                    </a:cubicBezTo>
                    <a:lnTo>
                      <a:pt x="714224" y="560056"/>
                    </a:lnTo>
                    <a:lnTo>
                      <a:pt x="831834" y="356350"/>
                    </a:lnTo>
                    <a:lnTo>
                      <a:pt x="816557" y="341073"/>
                    </a:lnTo>
                    <a:cubicBezTo>
                      <a:pt x="787455" y="311971"/>
                      <a:pt x="780179" y="269307"/>
                      <a:pt x="794731" y="233424"/>
                    </a:cubicBezTo>
                    <a:lnTo>
                      <a:pt x="803561" y="220126"/>
                    </a:lnTo>
                    <a:lnTo>
                      <a:pt x="753056" y="169622"/>
                    </a:lnTo>
                    <a:cubicBezTo>
                      <a:pt x="714253" y="130819"/>
                      <a:pt x="714253" y="67906"/>
                      <a:pt x="753056" y="29103"/>
                    </a:cubicBezTo>
                    <a:cubicBezTo>
                      <a:pt x="772458" y="9701"/>
                      <a:pt x="797887" y="0"/>
                      <a:pt x="823316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54" name="グループ化 153">
                <a:extLst>
                  <a:ext uri="{FF2B5EF4-FFF2-40B4-BE49-F238E27FC236}">
                    <a16:creationId xmlns:a16="http://schemas.microsoft.com/office/drawing/2014/main" id="{3A7D5B3E-9A1A-4D24-9C93-412C0ED7D8DA}"/>
                  </a:ext>
                </a:extLst>
              </p:cNvPr>
              <p:cNvGrpSpPr/>
              <p:nvPr/>
            </p:nvGrpSpPr>
            <p:grpSpPr>
              <a:xfrm>
                <a:off x="4667405" y="995127"/>
                <a:ext cx="676761" cy="656389"/>
                <a:chOff x="1868627" y="1808594"/>
                <a:chExt cx="649623" cy="630070"/>
              </a:xfrm>
            </p:grpSpPr>
            <p:sp>
              <p:nvSpPr>
                <p:cNvPr id="156" name="楕円 155">
                  <a:extLst>
                    <a:ext uri="{FF2B5EF4-FFF2-40B4-BE49-F238E27FC236}">
                      <a16:creationId xmlns:a16="http://schemas.microsoft.com/office/drawing/2014/main" id="{62286969-E6D1-4066-866C-4E9FC08DE3DD}"/>
                    </a:ext>
                  </a:extLst>
                </p:cNvPr>
                <p:cNvSpPr/>
                <p:nvPr/>
              </p:nvSpPr>
              <p:spPr bwMode="auto">
                <a:xfrm>
                  <a:off x="1888180" y="1808594"/>
                  <a:ext cx="630070" cy="630070"/>
                </a:xfrm>
                <a:prstGeom prst="ellipse">
                  <a:avLst/>
                </a:prstGeom>
                <a:pattFill prst="dkHorz">
                  <a:fgClr>
                    <a:schemeClr val="tx1">
                      <a:lumMod val="50000"/>
                      <a:lumOff val="50000"/>
                    </a:schemeClr>
                  </a:fgClr>
                  <a:bgClr>
                    <a:schemeClr val="bg1">
                      <a:lumMod val="75000"/>
                    </a:schemeClr>
                  </a:bgClr>
                </a:patt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7" name="楕円 156">
                  <a:extLst>
                    <a:ext uri="{FF2B5EF4-FFF2-40B4-BE49-F238E27FC236}">
                      <a16:creationId xmlns:a16="http://schemas.microsoft.com/office/drawing/2014/main" id="{4E429C85-C4E5-482E-A543-473700E7A90B}"/>
                    </a:ext>
                  </a:extLst>
                </p:cNvPr>
                <p:cNvSpPr/>
                <p:nvPr/>
              </p:nvSpPr>
              <p:spPr bwMode="auto">
                <a:xfrm>
                  <a:off x="1868627" y="1808594"/>
                  <a:ext cx="630070" cy="630070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8" name="楕円 157">
                  <a:extLst>
                    <a:ext uri="{FF2B5EF4-FFF2-40B4-BE49-F238E27FC236}">
                      <a16:creationId xmlns:a16="http://schemas.microsoft.com/office/drawing/2014/main" id="{6E655BC5-144D-4CEE-A43C-7AD69347C771}"/>
                    </a:ext>
                  </a:extLst>
                </p:cNvPr>
                <p:cNvSpPr/>
                <p:nvPr/>
              </p:nvSpPr>
              <p:spPr bwMode="auto">
                <a:xfrm>
                  <a:off x="1893439" y="1833405"/>
                  <a:ext cx="580448" cy="580448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9" name="フリーフォーム: 図形 158">
                  <a:extLst>
                    <a:ext uri="{FF2B5EF4-FFF2-40B4-BE49-F238E27FC236}">
                      <a16:creationId xmlns:a16="http://schemas.microsoft.com/office/drawing/2014/main" id="{E1E58346-713E-435F-A16F-7437C123B9EC}"/>
                    </a:ext>
                  </a:extLst>
                </p:cNvPr>
                <p:cNvSpPr/>
                <p:nvPr/>
              </p:nvSpPr>
              <p:spPr bwMode="auto">
                <a:xfrm>
                  <a:off x="1987506" y="1942950"/>
                  <a:ext cx="392314" cy="345268"/>
                </a:xfrm>
                <a:custGeom>
                  <a:avLst/>
                  <a:gdLst>
                    <a:gd name="connsiteX0" fmla="*/ 1490661 w 1768474"/>
                    <a:gd name="connsiteY0" fmla="*/ 161085 h 1556397"/>
                    <a:gd name="connsiteX1" fmla="*/ 1384299 w 1768474"/>
                    <a:gd name="connsiteY1" fmla="*/ 267447 h 1556397"/>
                    <a:gd name="connsiteX2" fmla="*/ 1384299 w 1768474"/>
                    <a:gd name="connsiteY2" fmla="*/ 1262643 h 1556397"/>
                    <a:gd name="connsiteX3" fmla="*/ 1490661 w 1768474"/>
                    <a:gd name="connsiteY3" fmla="*/ 1369005 h 1556397"/>
                    <a:gd name="connsiteX4" fmla="*/ 1597023 w 1768474"/>
                    <a:gd name="connsiteY4" fmla="*/ 1262643 h 1556397"/>
                    <a:gd name="connsiteX5" fmla="*/ 1597023 w 1768474"/>
                    <a:gd name="connsiteY5" fmla="*/ 267447 h 1556397"/>
                    <a:gd name="connsiteX6" fmla="*/ 1490661 w 1768474"/>
                    <a:gd name="connsiteY6" fmla="*/ 161085 h 1556397"/>
                    <a:gd name="connsiteX7" fmla="*/ 788986 w 1768474"/>
                    <a:gd name="connsiteY7" fmla="*/ 161085 h 1556397"/>
                    <a:gd name="connsiteX8" fmla="*/ 682624 w 1768474"/>
                    <a:gd name="connsiteY8" fmla="*/ 267447 h 1556397"/>
                    <a:gd name="connsiteX9" fmla="*/ 682624 w 1768474"/>
                    <a:gd name="connsiteY9" fmla="*/ 1262643 h 1556397"/>
                    <a:gd name="connsiteX10" fmla="*/ 788986 w 1768474"/>
                    <a:gd name="connsiteY10" fmla="*/ 1369005 h 1556397"/>
                    <a:gd name="connsiteX11" fmla="*/ 895348 w 1768474"/>
                    <a:gd name="connsiteY11" fmla="*/ 1262643 h 1556397"/>
                    <a:gd name="connsiteX12" fmla="*/ 895348 w 1768474"/>
                    <a:gd name="connsiteY12" fmla="*/ 267447 h 1556397"/>
                    <a:gd name="connsiteX13" fmla="*/ 788986 w 1768474"/>
                    <a:gd name="connsiteY13" fmla="*/ 161085 h 1556397"/>
                    <a:gd name="connsiteX14" fmla="*/ 336550 w 1768474"/>
                    <a:gd name="connsiteY14" fmla="*/ 21726 h 1556397"/>
                    <a:gd name="connsiteX15" fmla="*/ 336550 w 1768474"/>
                    <a:gd name="connsiteY15" fmla="*/ 1241992 h 1556397"/>
                    <a:gd name="connsiteX16" fmla="*/ 439437 w 1768474"/>
                    <a:gd name="connsiteY16" fmla="*/ 1182590 h 1556397"/>
                    <a:gd name="connsiteX17" fmla="*/ 439437 w 1768474"/>
                    <a:gd name="connsiteY17" fmla="*/ 1302688 h 1556397"/>
                    <a:gd name="connsiteX18" fmla="*/ 0 w 1768474"/>
                    <a:gd name="connsiteY18" fmla="*/ 1556397 h 1556397"/>
                    <a:gd name="connsiteX19" fmla="*/ 0 w 1768474"/>
                    <a:gd name="connsiteY19" fmla="*/ 1436299 h 1556397"/>
                    <a:gd name="connsiteX20" fmla="*/ 118478 w 1768474"/>
                    <a:gd name="connsiteY20" fmla="*/ 1367896 h 1556397"/>
                    <a:gd name="connsiteX21" fmla="*/ 118478 w 1768474"/>
                    <a:gd name="connsiteY21" fmla="*/ 228592 h 1556397"/>
                    <a:gd name="connsiteX22" fmla="*/ 0 w 1768474"/>
                    <a:gd name="connsiteY22" fmla="*/ 296995 h 1556397"/>
                    <a:gd name="connsiteX23" fmla="*/ 0 w 1768474"/>
                    <a:gd name="connsiteY23" fmla="*/ 216034 h 1556397"/>
                    <a:gd name="connsiteX24" fmla="*/ 1542003 w 1768474"/>
                    <a:gd name="connsiteY24" fmla="*/ 0 h 1556397"/>
                    <a:gd name="connsiteX25" fmla="*/ 1598799 w 1768474"/>
                    <a:gd name="connsiteY25" fmla="*/ 11467 h 1556397"/>
                    <a:gd name="connsiteX26" fmla="*/ 1768474 w 1768474"/>
                    <a:gd name="connsiteY26" fmla="*/ 267448 h 1556397"/>
                    <a:gd name="connsiteX27" fmla="*/ 1768473 w 1768474"/>
                    <a:gd name="connsiteY27" fmla="*/ 1262643 h 1556397"/>
                    <a:gd name="connsiteX28" fmla="*/ 1762829 w 1768474"/>
                    <a:gd name="connsiteY28" fmla="*/ 1318632 h 1556397"/>
                    <a:gd name="connsiteX29" fmla="*/ 1753901 w 1768474"/>
                    <a:gd name="connsiteY29" fmla="*/ 1347393 h 1556397"/>
                    <a:gd name="connsiteX30" fmla="*/ 1437943 w 1768474"/>
                    <a:gd name="connsiteY30" fmla="*/ 1529812 h 1556397"/>
                    <a:gd name="connsiteX31" fmla="*/ 1382524 w 1768474"/>
                    <a:gd name="connsiteY31" fmla="*/ 1518623 h 1556397"/>
                    <a:gd name="connsiteX32" fmla="*/ 1212848 w 1768474"/>
                    <a:gd name="connsiteY32" fmla="*/ 1262642 h 1556397"/>
                    <a:gd name="connsiteX33" fmla="*/ 1212848 w 1768474"/>
                    <a:gd name="connsiteY33" fmla="*/ 267448 h 1556397"/>
                    <a:gd name="connsiteX34" fmla="*/ 1218492 w 1768474"/>
                    <a:gd name="connsiteY34" fmla="*/ 211459 h 1556397"/>
                    <a:gd name="connsiteX35" fmla="*/ 1227826 w 1768474"/>
                    <a:gd name="connsiteY35" fmla="*/ 181390 h 1556397"/>
                    <a:gd name="connsiteX36" fmla="*/ 840328 w 1768474"/>
                    <a:gd name="connsiteY36" fmla="*/ 0 h 1556397"/>
                    <a:gd name="connsiteX37" fmla="*/ 897124 w 1768474"/>
                    <a:gd name="connsiteY37" fmla="*/ 11467 h 1556397"/>
                    <a:gd name="connsiteX38" fmla="*/ 1066799 w 1768474"/>
                    <a:gd name="connsiteY38" fmla="*/ 267448 h 1556397"/>
                    <a:gd name="connsiteX39" fmla="*/ 1066798 w 1768474"/>
                    <a:gd name="connsiteY39" fmla="*/ 1262643 h 1556397"/>
                    <a:gd name="connsiteX40" fmla="*/ 1061154 w 1768474"/>
                    <a:gd name="connsiteY40" fmla="*/ 1318632 h 1556397"/>
                    <a:gd name="connsiteX41" fmla="*/ 1052226 w 1768474"/>
                    <a:gd name="connsiteY41" fmla="*/ 1347393 h 1556397"/>
                    <a:gd name="connsiteX42" fmla="*/ 736268 w 1768474"/>
                    <a:gd name="connsiteY42" fmla="*/ 1529812 h 1556397"/>
                    <a:gd name="connsiteX43" fmla="*/ 680849 w 1768474"/>
                    <a:gd name="connsiteY43" fmla="*/ 1518623 h 1556397"/>
                    <a:gd name="connsiteX44" fmla="*/ 511173 w 1768474"/>
                    <a:gd name="connsiteY44" fmla="*/ 1262642 h 1556397"/>
                    <a:gd name="connsiteX45" fmla="*/ 511173 w 1768474"/>
                    <a:gd name="connsiteY45" fmla="*/ 267448 h 1556397"/>
                    <a:gd name="connsiteX46" fmla="*/ 516817 w 1768474"/>
                    <a:gd name="connsiteY46" fmla="*/ 211459 h 1556397"/>
                    <a:gd name="connsiteX47" fmla="*/ 526151 w 1768474"/>
                    <a:gd name="connsiteY47" fmla="*/ 181390 h 15563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1768474" h="1556397">
                      <a:moveTo>
                        <a:pt x="1490661" y="161085"/>
                      </a:moveTo>
                      <a:cubicBezTo>
                        <a:pt x="1431919" y="161085"/>
                        <a:pt x="1384299" y="208705"/>
                        <a:pt x="1384299" y="267447"/>
                      </a:cubicBezTo>
                      <a:lnTo>
                        <a:pt x="1384299" y="1262643"/>
                      </a:lnTo>
                      <a:cubicBezTo>
                        <a:pt x="1384299" y="1321385"/>
                        <a:pt x="1431919" y="1369005"/>
                        <a:pt x="1490661" y="1369005"/>
                      </a:cubicBezTo>
                      <a:cubicBezTo>
                        <a:pt x="1549403" y="1369005"/>
                        <a:pt x="1597023" y="1321385"/>
                        <a:pt x="1597023" y="1262643"/>
                      </a:cubicBezTo>
                      <a:lnTo>
                        <a:pt x="1597023" y="267447"/>
                      </a:lnTo>
                      <a:cubicBezTo>
                        <a:pt x="1597023" y="208705"/>
                        <a:pt x="1549403" y="161085"/>
                        <a:pt x="1490661" y="161085"/>
                      </a:cubicBezTo>
                      <a:close/>
                      <a:moveTo>
                        <a:pt x="788986" y="161085"/>
                      </a:moveTo>
                      <a:cubicBezTo>
                        <a:pt x="730244" y="161085"/>
                        <a:pt x="682624" y="208705"/>
                        <a:pt x="682624" y="267447"/>
                      </a:cubicBezTo>
                      <a:lnTo>
                        <a:pt x="682624" y="1262643"/>
                      </a:lnTo>
                      <a:cubicBezTo>
                        <a:pt x="682624" y="1321385"/>
                        <a:pt x="730244" y="1369005"/>
                        <a:pt x="788986" y="1369005"/>
                      </a:cubicBezTo>
                      <a:cubicBezTo>
                        <a:pt x="847728" y="1369005"/>
                        <a:pt x="895348" y="1321385"/>
                        <a:pt x="895348" y="1262643"/>
                      </a:cubicBezTo>
                      <a:lnTo>
                        <a:pt x="895348" y="267447"/>
                      </a:lnTo>
                      <a:cubicBezTo>
                        <a:pt x="895348" y="208705"/>
                        <a:pt x="847728" y="161085"/>
                        <a:pt x="788986" y="161085"/>
                      </a:cubicBezTo>
                      <a:close/>
                      <a:moveTo>
                        <a:pt x="336550" y="21726"/>
                      </a:moveTo>
                      <a:lnTo>
                        <a:pt x="336550" y="1241992"/>
                      </a:lnTo>
                      <a:lnTo>
                        <a:pt x="439437" y="1182590"/>
                      </a:lnTo>
                      <a:lnTo>
                        <a:pt x="439437" y="1302688"/>
                      </a:lnTo>
                      <a:lnTo>
                        <a:pt x="0" y="1556397"/>
                      </a:lnTo>
                      <a:lnTo>
                        <a:pt x="0" y="1436299"/>
                      </a:lnTo>
                      <a:lnTo>
                        <a:pt x="118478" y="1367896"/>
                      </a:lnTo>
                      <a:lnTo>
                        <a:pt x="118478" y="228592"/>
                      </a:lnTo>
                      <a:lnTo>
                        <a:pt x="0" y="296995"/>
                      </a:lnTo>
                      <a:lnTo>
                        <a:pt x="0" y="216034"/>
                      </a:lnTo>
                      <a:close/>
                      <a:moveTo>
                        <a:pt x="1542003" y="0"/>
                      </a:moveTo>
                      <a:lnTo>
                        <a:pt x="1598799" y="11467"/>
                      </a:lnTo>
                      <a:cubicBezTo>
                        <a:pt x="1698510" y="53641"/>
                        <a:pt x="1768474" y="152374"/>
                        <a:pt x="1768474" y="267448"/>
                      </a:cubicBezTo>
                      <a:cubicBezTo>
                        <a:pt x="1768474" y="599180"/>
                        <a:pt x="1768473" y="930911"/>
                        <a:pt x="1768473" y="1262643"/>
                      </a:cubicBezTo>
                      <a:cubicBezTo>
                        <a:pt x="1768473" y="1281822"/>
                        <a:pt x="1766530" y="1300547"/>
                        <a:pt x="1762829" y="1318632"/>
                      </a:cubicBezTo>
                      <a:lnTo>
                        <a:pt x="1753901" y="1347393"/>
                      </a:lnTo>
                      <a:lnTo>
                        <a:pt x="1437943" y="1529812"/>
                      </a:lnTo>
                      <a:lnTo>
                        <a:pt x="1382524" y="1518623"/>
                      </a:lnTo>
                      <a:cubicBezTo>
                        <a:pt x="1282812" y="1476449"/>
                        <a:pt x="1212848" y="1377716"/>
                        <a:pt x="1212848" y="1262642"/>
                      </a:cubicBezTo>
                      <a:lnTo>
                        <a:pt x="1212848" y="267448"/>
                      </a:lnTo>
                      <a:cubicBezTo>
                        <a:pt x="1212848" y="248269"/>
                        <a:pt x="1214792" y="229544"/>
                        <a:pt x="1218492" y="211459"/>
                      </a:cubicBezTo>
                      <a:lnTo>
                        <a:pt x="1227826" y="181390"/>
                      </a:lnTo>
                      <a:close/>
                      <a:moveTo>
                        <a:pt x="840328" y="0"/>
                      </a:moveTo>
                      <a:lnTo>
                        <a:pt x="897124" y="11467"/>
                      </a:lnTo>
                      <a:cubicBezTo>
                        <a:pt x="996835" y="53641"/>
                        <a:pt x="1066799" y="152374"/>
                        <a:pt x="1066799" y="267448"/>
                      </a:cubicBezTo>
                      <a:cubicBezTo>
                        <a:pt x="1066799" y="599180"/>
                        <a:pt x="1066798" y="930911"/>
                        <a:pt x="1066798" y="1262643"/>
                      </a:cubicBezTo>
                      <a:cubicBezTo>
                        <a:pt x="1066798" y="1281822"/>
                        <a:pt x="1064855" y="1300547"/>
                        <a:pt x="1061154" y="1318632"/>
                      </a:cubicBezTo>
                      <a:lnTo>
                        <a:pt x="1052226" y="1347393"/>
                      </a:lnTo>
                      <a:lnTo>
                        <a:pt x="736268" y="1529812"/>
                      </a:lnTo>
                      <a:lnTo>
                        <a:pt x="680849" y="1518623"/>
                      </a:lnTo>
                      <a:cubicBezTo>
                        <a:pt x="581137" y="1476449"/>
                        <a:pt x="511173" y="1377716"/>
                        <a:pt x="511173" y="1262642"/>
                      </a:cubicBezTo>
                      <a:lnTo>
                        <a:pt x="511173" y="267448"/>
                      </a:lnTo>
                      <a:cubicBezTo>
                        <a:pt x="511173" y="248269"/>
                        <a:pt x="513117" y="229544"/>
                        <a:pt x="516817" y="211459"/>
                      </a:cubicBezTo>
                      <a:lnTo>
                        <a:pt x="526151" y="181390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55" name="四角形: 上の 2 つの角を丸める 151">
                <a:extLst>
                  <a:ext uri="{FF2B5EF4-FFF2-40B4-BE49-F238E27FC236}">
                    <a16:creationId xmlns:a16="http://schemas.microsoft.com/office/drawing/2014/main" id="{265A4BA3-5BDE-4695-B42B-1D50DE78A5D0}"/>
                  </a:ext>
                </a:extLst>
              </p:cNvPr>
              <p:cNvSpPr/>
              <p:nvPr/>
            </p:nvSpPr>
            <p:spPr bwMode="auto">
              <a:xfrm rot="18757638">
                <a:off x="5201984" y="1280663"/>
                <a:ext cx="301099" cy="731611"/>
              </a:xfrm>
              <a:custGeom>
                <a:avLst/>
                <a:gdLst>
                  <a:gd name="connsiteX0" fmla="*/ 132873 w 265746"/>
                  <a:gd name="connsiteY0" fmla="*/ 0 h 734659"/>
                  <a:gd name="connsiteX1" fmla="*/ 132873 w 265746"/>
                  <a:gd name="connsiteY1" fmla="*/ 0 h 734659"/>
                  <a:gd name="connsiteX2" fmla="*/ 265746 w 265746"/>
                  <a:gd name="connsiteY2" fmla="*/ 132873 h 734659"/>
                  <a:gd name="connsiteX3" fmla="*/ 265746 w 265746"/>
                  <a:gd name="connsiteY3" fmla="*/ 734659 h 734659"/>
                  <a:gd name="connsiteX4" fmla="*/ 265746 w 265746"/>
                  <a:gd name="connsiteY4" fmla="*/ 734659 h 734659"/>
                  <a:gd name="connsiteX5" fmla="*/ 0 w 265746"/>
                  <a:gd name="connsiteY5" fmla="*/ 734659 h 734659"/>
                  <a:gd name="connsiteX6" fmla="*/ 0 w 265746"/>
                  <a:gd name="connsiteY6" fmla="*/ 734659 h 734659"/>
                  <a:gd name="connsiteX7" fmla="*/ 0 w 265746"/>
                  <a:gd name="connsiteY7" fmla="*/ 132873 h 734659"/>
                  <a:gd name="connsiteX8" fmla="*/ 132873 w 265746"/>
                  <a:gd name="connsiteY8" fmla="*/ 0 h 734659"/>
                  <a:gd name="connsiteX0" fmla="*/ 162839 w 295712"/>
                  <a:gd name="connsiteY0" fmla="*/ 0 h 734659"/>
                  <a:gd name="connsiteX1" fmla="*/ 162839 w 295712"/>
                  <a:gd name="connsiteY1" fmla="*/ 0 h 734659"/>
                  <a:gd name="connsiteX2" fmla="*/ 295712 w 295712"/>
                  <a:gd name="connsiteY2" fmla="*/ 132873 h 734659"/>
                  <a:gd name="connsiteX3" fmla="*/ 295712 w 295712"/>
                  <a:gd name="connsiteY3" fmla="*/ 734659 h 734659"/>
                  <a:gd name="connsiteX4" fmla="*/ 295712 w 295712"/>
                  <a:gd name="connsiteY4" fmla="*/ 734659 h 734659"/>
                  <a:gd name="connsiteX5" fmla="*/ 29966 w 295712"/>
                  <a:gd name="connsiteY5" fmla="*/ 734659 h 734659"/>
                  <a:gd name="connsiteX6" fmla="*/ 0 w 295712"/>
                  <a:gd name="connsiteY6" fmla="*/ 731611 h 734659"/>
                  <a:gd name="connsiteX7" fmla="*/ 29966 w 295712"/>
                  <a:gd name="connsiteY7" fmla="*/ 132873 h 734659"/>
                  <a:gd name="connsiteX8" fmla="*/ 162839 w 295712"/>
                  <a:gd name="connsiteY8" fmla="*/ 0 h 734659"/>
                  <a:gd name="connsiteX0" fmla="*/ 162839 w 295712"/>
                  <a:gd name="connsiteY0" fmla="*/ 0 h 871845"/>
                  <a:gd name="connsiteX1" fmla="*/ 162839 w 295712"/>
                  <a:gd name="connsiteY1" fmla="*/ 0 h 871845"/>
                  <a:gd name="connsiteX2" fmla="*/ 295712 w 295712"/>
                  <a:gd name="connsiteY2" fmla="*/ 132873 h 871845"/>
                  <a:gd name="connsiteX3" fmla="*/ 295712 w 295712"/>
                  <a:gd name="connsiteY3" fmla="*/ 734659 h 871845"/>
                  <a:gd name="connsiteX4" fmla="*/ 295712 w 295712"/>
                  <a:gd name="connsiteY4" fmla="*/ 734659 h 871845"/>
                  <a:gd name="connsiteX5" fmla="*/ 158310 w 295712"/>
                  <a:gd name="connsiteY5" fmla="*/ 871845 h 871845"/>
                  <a:gd name="connsiteX6" fmla="*/ 0 w 295712"/>
                  <a:gd name="connsiteY6" fmla="*/ 731611 h 871845"/>
                  <a:gd name="connsiteX7" fmla="*/ 29966 w 295712"/>
                  <a:gd name="connsiteY7" fmla="*/ 132873 h 871845"/>
                  <a:gd name="connsiteX8" fmla="*/ 162839 w 295712"/>
                  <a:gd name="connsiteY8" fmla="*/ 0 h 871845"/>
                  <a:gd name="connsiteX0" fmla="*/ 158310 w 295712"/>
                  <a:gd name="connsiteY0" fmla="*/ 871845 h 963285"/>
                  <a:gd name="connsiteX1" fmla="*/ 0 w 295712"/>
                  <a:gd name="connsiteY1" fmla="*/ 731611 h 963285"/>
                  <a:gd name="connsiteX2" fmla="*/ 29966 w 295712"/>
                  <a:gd name="connsiteY2" fmla="*/ 132873 h 963285"/>
                  <a:gd name="connsiteX3" fmla="*/ 162839 w 295712"/>
                  <a:gd name="connsiteY3" fmla="*/ 0 h 963285"/>
                  <a:gd name="connsiteX4" fmla="*/ 162839 w 295712"/>
                  <a:gd name="connsiteY4" fmla="*/ 0 h 963285"/>
                  <a:gd name="connsiteX5" fmla="*/ 295712 w 295712"/>
                  <a:gd name="connsiteY5" fmla="*/ 132873 h 963285"/>
                  <a:gd name="connsiteX6" fmla="*/ 295712 w 295712"/>
                  <a:gd name="connsiteY6" fmla="*/ 734659 h 963285"/>
                  <a:gd name="connsiteX7" fmla="*/ 295712 w 295712"/>
                  <a:gd name="connsiteY7" fmla="*/ 734659 h 963285"/>
                  <a:gd name="connsiteX8" fmla="*/ 249750 w 295712"/>
                  <a:gd name="connsiteY8" fmla="*/ 963285 h 963285"/>
                  <a:gd name="connsiteX0" fmla="*/ 0 w 295712"/>
                  <a:gd name="connsiteY0" fmla="*/ 731611 h 963285"/>
                  <a:gd name="connsiteX1" fmla="*/ 29966 w 295712"/>
                  <a:gd name="connsiteY1" fmla="*/ 132873 h 963285"/>
                  <a:gd name="connsiteX2" fmla="*/ 162839 w 295712"/>
                  <a:gd name="connsiteY2" fmla="*/ 0 h 963285"/>
                  <a:gd name="connsiteX3" fmla="*/ 162839 w 295712"/>
                  <a:gd name="connsiteY3" fmla="*/ 0 h 963285"/>
                  <a:gd name="connsiteX4" fmla="*/ 295712 w 295712"/>
                  <a:gd name="connsiteY4" fmla="*/ 132873 h 963285"/>
                  <a:gd name="connsiteX5" fmla="*/ 295712 w 295712"/>
                  <a:gd name="connsiteY5" fmla="*/ 734659 h 963285"/>
                  <a:gd name="connsiteX6" fmla="*/ 295712 w 295712"/>
                  <a:gd name="connsiteY6" fmla="*/ 734659 h 963285"/>
                  <a:gd name="connsiteX7" fmla="*/ 249750 w 295712"/>
                  <a:gd name="connsiteY7" fmla="*/ 963285 h 963285"/>
                  <a:gd name="connsiteX0" fmla="*/ 0 w 295712"/>
                  <a:gd name="connsiteY0" fmla="*/ 731611 h 984068"/>
                  <a:gd name="connsiteX1" fmla="*/ 29966 w 295712"/>
                  <a:gd name="connsiteY1" fmla="*/ 132873 h 984068"/>
                  <a:gd name="connsiteX2" fmla="*/ 162839 w 295712"/>
                  <a:gd name="connsiteY2" fmla="*/ 0 h 984068"/>
                  <a:gd name="connsiteX3" fmla="*/ 162839 w 295712"/>
                  <a:gd name="connsiteY3" fmla="*/ 0 h 984068"/>
                  <a:gd name="connsiteX4" fmla="*/ 295712 w 295712"/>
                  <a:gd name="connsiteY4" fmla="*/ 132873 h 984068"/>
                  <a:gd name="connsiteX5" fmla="*/ 295712 w 295712"/>
                  <a:gd name="connsiteY5" fmla="*/ 734659 h 984068"/>
                  <a:gd name="connsiteX6" fmla="*/ 295712 w 295712"/>
                  <a:gd name="connsiteY6" fmla="*/ 734659 h 984068"/>
                  <a:gd name="connsiteX7" fmla="*/ 249750 w 295712"/>
                  <a:gd name="connsiteY7" fmla="*/ 963285 h 984068"/>
                  <a:gd name="connsiteX8" fmla="*/ 241154 w 295712"/>
                  <a:gd name="connsiteY8" fmla="*/ 975160 h 984068"/>
                  <a:gd name="connsiteX0" fmla="*/ 0 w 295712"/>
                  <a:gd name="connsiteY0" fmla="*/ 731611 h 963285"/>
                  <a:gd name="connsiteX1" fmla="*/ 29966 w 295712"/>
                  <a:gd name="connsiteY1" fmla="*/ 132873 h 963285"/>
                  <a:gd name="connsiteX2" fmla="*/ 162839 w 295712"/>
                  <a:gd name="connsiteY2" fmla="*/ 0 h 963285"/>
                  <a:gd name="connsiteX3" fmla="*/ 162839 w 295712"/>
                  <a:gd name="connsiteY3" fmla="*/ 0 h 963285"/>
                  <a:gd name="connsiteX4" fmla="*/ 295712 w 295712"/>
                  <a:gd name="connsiteY4" fmla="*/ 132873 h 963285"/>
                  <a:gd name="connsiteX5" fmla="*/ 295712 w 295712"/>
                  <a:gd name="connsiteY5" fmla="*/ 734659 h 963285"/>
                  <a:gd name="connsiteX6" fmla="*/ 295712 w 295712"/>
                  <a:gd name="connsiteY6" fmla="*/ 734659 h 963285"/>
                  <a:gd name="connsiteX7" fmla="*/ 249750 w 295712"/>
                  <a:gd name="connsiteY7" fmla="*/ 963285 h 963285"/>
                  <a:gd name="connsiteX0" fmla="*/ 0 w 295712"/>
                  <a:gd name="connsiteY0" fmla="*/ 731611 h 734659"/>
                  <a:gd name="connsiteX1" fmla="*/ 29966 w 295712"/>
                  <a:gd name="connsiteY1" fmla="*/ 132873 h 734659"/>
                  <a:gd name="connsiteX2" fmla="*/ 162839 w 295712"/>
                  <a:gd name="connsiteY2" fmla="*/ 0 h 734659"/>
                  <a:gd name="connsiteX3" fmla="*/ 162839 w 295712"/>
                  <a:gd name="connsiteY3" fmla="*/ 0 h 734659"/>
                  <a:gd name="connsiteX4" fmla="*/ 295712 w 295712"/>
                  <a:gd name="connsiteY4" fmla="*/ 132873 h 734659"/>
                  <a:gd name="connsiteX5" fmla="*/ 295712 w 295712"/>
                  <a:gd name="connsiteY5" fmla="*/ 734659 h 734659"/>
                  <a:gd name="connsiteX6" fmla="*/ 295712 w 295712"/>
                  <a:gd name="connsiteY6" fmla="*/ 734659 h 734659"/>
                  <a:gd name="connsiteX0" fmla="*/ 0 w 295712"/>
                  <a:gd name="connsiteY0" fmla="*/ 731611 h 734659"/>
                  <a:gd name="connsiteX1" fmla="*/ 29966 w 295712"/>
                  <a:gd name="connsiteY1" fmla="*/ 132873 h 734659"/>
                  <a:gd name="connsiteX2" fmla="*/ 162839 w 295712"/>
                  <a:gd name="connsiteY2" fmla="*/ 0 h 734659"/>
                  <a:gd name="connsiteX3" fmla="*/ 162839 w 295712"/>
                  <a:gd name="connsiteY3" fmla="*/ 0 h 734659"/>
                  <a:gd name="connsiteX4" fmla="*/ 295712 w 295712"/>
                  <a:gd name="connsiteY4" fmla="*/ 132873 h 734659"/>
                  <a:gd name="connsiteX5" fmla="*/ 295712 w 295712"/>
                  <a:gd name="connsiteY5" fmla="*/ 734659 h 734659"/>
                  <a:gd name="connsiteX0" fmla="*/ 0 w 301099"/>
                  <a:gd name="connsiteY0" fmla="*/ 731611 h 731611"/>
                  <a:gd name="connsiteX1" fmla="*/ 29966 w 301099"/>
                  <a:gd name="connsiteY1" fmla="*/ 132873 h 731611"/>
                  <a:gd name="connsiteX2" fmla="*/ 162839 w 301099"/>
                  <a:gd name="connsiteY2" fmla="*/ 0 h 731611"/>
                  <a:gd name="connsiteX3" fmla="*/ 162839 w 301099"/>
                  <a:gd name="connsiteY3" fmla="*/ 0 h 731611"/>
                  <a:gd name="connsiteX4" fmla="*/ 295712 w 301099"/>
                  <a:gd name="connsiteY4" fmla="*/ 132873 h 731611"/>
                  <a:gd name="connsiteX5" fmla="*/ 301099 w 301099"/>
                  <a:gd name="connsiteY5" fmla="*/ 562633 h 731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01099" h="731611">
                    <a:moveTo>
                      <a:pt x="0" y="731611"/>
                    </a:moveTo>
                    <a:cubicBezTo>
                      <a:pt x="0" y="531016"/>
                      <a:pt x="29966" y="333468"/>
                      <a:pt x="29966" y="132873"/>
                    </a:cubicBezTo>
                    <a:cubicBezTo>
                      <a:pt x="29966" y="59489"/>
                      <a:pt x="89455" y="0"/>
                      <a:pt x="162839" y="0"/>
                    </a:cubicBezTo>
                    <a:lnTo>
                      <a:pt x="162839" y="0"/>
                    </a:lnTo>
                    <a:cubicBezTo>
                      <a:pt x="236223" y="0"/>
                      <a:pt x="295712" y="59489"/>
                      <a:pt x="295712" y="132873"/>
                    </a:cubicBezTo>
                    <a:cubicBezTo>
                      <a:pt x="297508" y="276126"/>
                      <a:pt x="299303" y="419380"/>
                      <a:pt x="301099" y="562633"/>
                    </a:cubicBezTo>
                  </a:path>
                </a:pathLst>
              </a:custGeom>
              <a:solidFill>
                <a:srgbClr val="FFCC66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37" name="&quot;禁止&quot;マーク 136">
              <a:extLst>
                <a:ext uri="{FF2B5EF4-FFF2-40B4-BE49-F238E27FC236}">
                  <a16:creationId xmlns:a16="http://schemas.microsoft.com/office/drawing/2014/main" id="{5B3207B6-C2F2-4916-95BD-709010BD8E16}"/>
                </a:ext>
              </a:extLst>
            </p:cNvPr>
            <p:cNvSpPr/>
            <p:nvPr/>
          </p:nvSpPr>
          <p:spPr bwMode="auto">
            <a:xfrm flipH="1">
              <a:off x="3857189" y="107712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D94456F8-8905-4E30-9402-B090AEFE21B9}"/>
              </a:ext>
            </a:extLst>
          </p:cNvPr>
          <p:cNvGrpSpPr/>
          <p:nvPr/>
        </p:nvGrpSpPr>
        <p:grpSpPr>
          <a:xfrm>
            <a:off x="6738167" y="1024406"/>
            <a:ext cx="2349589" cy="2349586"/>
            <a:chOff x="6738167" y="1024406"/>
            <a:chExt cx="2349589" cy="2349586"/>
          </a:xfrm>
        </p:grpSpPr>
        <p:grpSp>
          <p:nvGrpSpPr>
            <p:cNvPr id="138" name="グループ化 137">
              <a:extLst>
                <a:ext uri="{FF2B5EF4-FFF2-40B4-BE49-F238E27FC236}">
                  <a16:creationId xmlns:a16="http://schemas.microsoft.com/office/drawing/2014/main" id="{147B6891-079E-45E8-A795-99F15C278164}"/>
                </a:ext>
              </a:extLst>
            </p:cNvPr>
            <p:cNvGrpSpPr/>
            <p:nvPr/>
          </p:nvGrpSpPr>
          <p:grpSpPr>
            <a:xfrm flipH="1">
              <a:off x="6738167" y="1024406"/>
              <a:ext cx="2349589" cy="2349586"/>
              <a:chOff x="3099112" y="286370"/>
              <a:chExt cx="2817547" cy="2817544"/>
            </a:xfrm>
          </p:grpSpPr>
          <p:grpSp>
            <p:nvGrpSpPr>
              <p:cNvPr id="139" name="グループ化 138">
                <a:extLst>
                  <a:ext uri="{FF2B5EF4-FFF2-40B4-BE49-F238E27FC236}">
                    <a16:creationId xmlns:a16="http://schemas.microsoft.com/office/drawing/2014/main" id="{ECAE1A0D-5D01-4750-8652-ACE1FD34B129}"/>
                  </a:ext>
                </a:extLst>
              </p:cNvPr>
              <p:cNvGrpSpPr/>
              <p:nvPr/>
            </p:nvGrpSpPr>
            <p:grpSpPr>
              <a:xfrm>
                <a:off x="3099112" y="286370"/>
                <a:ext cx="2817547" cy="2817544"/>
                <a:chOff x="2857122" y="3843765"/>
                <a:chExt cx="1629386" cy="1629384"/>
              </a:xfrm>
            </p:grpSpPr>
            <p:grpSp>
              <p:nvGrpSpPr>
                <p:cNvPr id="141" name="グループ化 140">
                  <a:extLst>
                    <a:ext uri="{FF2B5EF4-FFF2-40B4-BE49-F238E27FC236}">
                      <a16:creationId xmlns:a16="http://schemas.microsoft.com/office/drawing/2014/main" id="{5ED97238-8ADB-4D87-BEDF-802E7FBB260D}"/>
                    </a:ext>
                  </a:extLst>
                </p:cNvPr>
                <p:cNvGrpSpPr/>
                <p:nvPr/>
              </p:nvGrpSpPr>
              <p:grpSpPr>
                <a:xfrm>
                  <a:off x="2857122" y="3843765"/>
                  <a:ext cx="1629386" cy="1629384"/>
                  <a:chOff x="5037175" y="2753925"/>
                  <a:chExt cx="1629386" cy="1629384"/>
                </a:xfrm>
              </p:grpSpPr>
              <p:sp>
                <p:nvSpPr>
                  <p:cNvPr id="143" name="楕円 142">
                    <a:extLst>
                      <a:ext uri="{FF2B5EF4-FFF2-40B4-BE49-F238E27FC236}">
                        <a16:creationId xmlns:a16="http://schemas.microsoft.com/office/drawing/2014/main" id="{82538A4A-283F-4D45-A6C6-AE0EAF0A25D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037175" y="2753925"/>
                    <a:ext cx="1629386" cy="1629384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4" name="楕円 143">
                    <a:extLst>
                      <a:ext uri="{FF2B5EF4-FFF2-40B4-BE49-F238E27FC236}">
                        <a16:creationId xmlns:a16="http://schemas.microsoft.com/office/drawing/2014/main" id="{44E0E29A-3529-4109-A68E-60906D78B0D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5147359" y="2864739"/>
                    <a:ext cx="1409016" cy="1409016"/>
                  </a:xfrm>
                  <a:prstGeom prst="ellipse">
                    <a:avLst/>
                  </a:prstGeom>
                  <a:solidFill>
                    <a:srgbClr val="FFFF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42" name="&quot;禁止&quot;マーク 141">
                  <a:extLst>
                    <a:ext uri="{FF2B5EF4-FFF2-40B4-BE49-F238E27FC236}">
                      <a16:creationId xmlns:a16="http://schemas.microsoft.com/office/drawing/2014/main" id="{E73CB3A6-5098-44D8-8E4B-6EAE5CB8B3E6}"/>
                    </a:ext>
                  </a:extLst>
                </p:cNvPr>
                <p:cNvSpPr/>
                <p:nvPr/>
              </p:nvSpPr>
              <p:spPr bwMode="auto">
                <a:xfrm>
                  <a:off x="2893683" y="3884791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40" name="&quot;禁止&quot;マーク 139">
                <a:extLst>
                  <a:ext uri="{FF2B5EF4-FFF2-40B4-BE49-F238E27FC236}">
                    <a16:creationId xmlns:a16="http://schemas.microsoft.com/office/drawing/2014/main" id="{86BC9FCC-8BAB-430D-A40D-B579EE59DCBD}"/>
                  </a:ext>
                </a:extLst>
              </p:cNvPr>
              <p:cNvSpPr/>
              <p:nvPr/>
            </p:nvSpPr>
            <p:spPr bwMode="auto">
              <a:xfrm>
                <a:off x="3162334" y="349592"/>
                <a:ext cx="2691104" cy="2691101"/>
              </a:xfrm>
              <a:prstGeom prst="noSmoking">
                <a:avLst>
                  <a:gd name="adj" fmla="val 5888"/>
                </a:avLst>
              </a:pr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586A19DC-46E1-43C1-85D6-F88FB95DE50E}"/>
                </a:ext>
              </a:extLst>
            </p:cNvPr>
            <p:cNvSpPr/>
            <p:nvPr/>
          </p:nvSpPr>
          <p:spPr bwMode="auto">
            <a:xfrm rot="18000000">
              <a:off x="7686286" y="1456221"/>
              <a:ext cx="967663" cy="1588249"/>
            </a:xfrm>
            <a:custGeom>
              <a:avLst/>
              <a:gdLst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1800 w 1132282"/>
                <a:gd name="connsiteY30" fmla="*/ 548466 h 1817176"/>
                <a:gd name="connsiteX31" fmla="*/ 527036 w 1132282"/>
                <a:gd name="connsiteY31" fmla="*/ 508378 h 1817176"/>
                <a:gd name="connsiteX32" fmla="*/ 661289 w 1132282"/>
                <a:gd name="connsiteY32" fmla="*/ 583426 h 1817176"/>
                <a:gd name="connsiteX33" fmla="*/ 714224 w 1132282"/>
                <a:gd name="connsiteY33" fmla="*/ 560056 h 1817176"/>
                <a:gd name="connsiteX34" fmla="*/ 831834 w 1132282"/>
                <a:gd name="connsiteY34" fmla="*/ 356350 h 1817176"/>
                <a:gd name="connsiteX35" fmla="*/ 816557 w 1132282"/>
                <a:gd name="connsiteY35" fmla="*/ 341073 h 1817176"/>
                <a:gd name="connsiteX36" fmla="*/ 794731 w 1132282"/>
                <a:gd name="connsiteY36" fmla="*/ 233424 h 1817176"/>
                <a:gd name="connsiteX37" fmla="*/ 803561 w 1132282"/>
                <a:gd name="connsiteY37" fmla="*/ 220126 h 1817176"/>
                <a:gd name="connsiteX38" fmla="*/ 753056 w 1132282"/>
                <a:gd name="connsiteY38" fmla="*/ 169622 h 1817176"/>
                <a:gd name="connsiteX39" fmla="*/ 753056 w 1132282"/>
                <a:gd name="connsiteY39" fmla="*/ 29103 h 1817176"/>
                <a:gd name="connsiteX40" fmla="*/ 823316 w 1132282"/>
                <a:gd name="connsiteY40" fmla="*/ 0 h 1817176"/>
                <a:gd name="connsiteX0" fmla="*/ 823316 w 1132282"/>
                <a:gd name="connsiteY0" fmla="*/ 0 h 1817176"/>
                <a:gd name="connsiteX1" fmla="*/ 893575 w 1132282"/>
                <a:gd name="connsiteY1" fmla="*/ 29103 h 1817176"/>
                <a:gd name="connsiteX2" fmla="*/ 952486 w 1132282"/>
                <a:gd name="connsiteY2" fmla="*/ 88015 h 1817176"/>
                <a:gd name="connsiteX3" fmla="*/ 970220 w 1132282"/>
                <a:gd name="connsiteY3" fmla="*/ 112067 h 1817176"/>
                <a:gd name="connsiteX4" fmla="*/ 976406 w 1132282"/>
                <a:gd name="connsiteY4" fmla="*/ 129706 h 1817176"/>
                <a:gd name="connsiteX5" fmla="*/ 982578 w 1132282"/>
                <a:gd name="connsiteY5" fmla="*/ 136703 h 1817176"/>
                <a:gd name="connsiteX6" fmla="*/ 1052360 w 1132282"/>
                <a:gd name="connsiteY6" fmla="*/ 257570 h 1817176"/>
                <a:gd name="connsiteX7" fmla="*/ 1059746 w 1132282"/>
                <a:gd name="connsiteY7" fmla="*/ 279536 h 1817176"/>
                <a:gd name="connsiteX8" fmla="*/ 1065380 w 1132282"/>
                <a:gd name="connsiteY8" fmla="*/ 291081 h 1817176"/>
                <a:gd name="connsiteX9" fmla="*/ 1068029 w 1132282"/>
                <a:gd name="connsiteY9" fmla="*/ 329080 h 1817176"/>
                <a:gd name="connsiteX10" fmla="*/ 1064397 w 1132282"/>
                <a:gd name="connsiteY10" fmla="*/ 339882 h 1817176"/>
                <a:gd name="connsiteX11" fmla="*/ 1115860 w 1132282"/>
                <a:gd name="connsiteY11" fmla="*/ 429020 h 1817176"/>
                <a:gd name="connsiteX12" fmla="*/ 1123245 w 1132282"/>
                <a:gd name="connsiteY12" fmla="*/ 450983 h 1817176"/>
                <a:gd name="connsiteX13" fmla="*/ 1128881 w 1132282"/>
                <a:gd name="connsiteY13" fmla="*/ 462532 h 1817176"/>
                <a:gd name="connsiteX14" fmla="*/ 1118954 w 1132282"/>
                <a:gd name="connsiteY14" fmla="*/ 537929 h 1817176"/>
                <a:gd name="connsiteX15" fmla="*/ 1086703 w 1132282"/>
                <a:gd name="connsiteY15" fmla="*/ 593789 h 1817176"/>
                <a:gd name="connsiteX16" fmla="*/ 1099218 w 1132282"/>
                <a:gd name="connsiteY16" fmla="*/ 619435 h 1817176"/>
                <a:gd name="connsiteX17" fmla="*/ 1089459 w 1132282"/>
                <a:gd name="connsiteY17" fmla="*/ 693558 h 1817176"/>
                <a:gd name="connsiteX18" fmla="*/ 945143 w 1132282"/>
                <a:gd name="connsiteY18" fmla="*/ 943522 h 1817176"/>
                <a:gd name="connsiteX19" fmla="*/ 931886 w 1132282"/>
                <a:gd name="connsiteY19" fmla="*/ 958552 h 1817176"/>
                <a:gd name="connsiteX20" fmla="*/ 932988 w 1132282"/>
                <a:gd name="connsiteY20" fmla="*/ 959654 h 1817176"/>
                <a:gd name="connsiteX21" fmla="*/ 569190 w 1132282"/>
                <a:gd name="connsiteY21" fmla="*/ 1323452 h 1817176"/>
                <a:gd name="connsiteX22" fmla="*/ 516885 w 1132282"/>
                <a:gd name="connsiteY22" fmla="*/ 1366177 h 1817176"/>
                <a:gd name="connsiteX23" fmla="*/ 495768 w 1132282"/>
                <a:gd name="connsiteY23" fmla="*/ 1377290 h 1817176"/>
                <a:gd name="connsiteX24" fmla="*/ 602405 w 1132282"/>
                <a:gd name="connsiteY24" fmla="*/ 1698029 h 1817176"/>
                <a:gd name="connsiteX25" fmla="*/ 157740 w 1132282"/>
                <a:gd name="connsiteY25" fmla="*/ 1817176 h 1817176"/>
                <a:gd name="connsiteX26" fmla="*/ 39564 w 1132282"/>
                <a:gd name="connsiteY26" fmla="*/ 1241944 h 1817176"/>
                <a:gd name="connsiteX27" fmla="*/ 24414 w 1132282"/>
                <a:gd name="connsiteY27" fmla="*/ 1213153 h 1817176"/>
                <a:gd name="connsiteX28" fmla="*/ 97657 w 1132282"/>
                <a:gd name="connsiteY28" fmla="*/ 851919 h 1817176"/>
                <a:gd name="connsiteX29" fmla="*/ 461456 w 1132282"/>
                <a:gd name="connsiteY29" fmla="*/ 488122 h 1817176"/>
                <a:gd name="connsiteX30" fmla="*/ 527036 w 1132282"/>
                <a:gd name="connsiteY30" fmla="*/ 508378 h 1817176"/>
                <a:gd name="connsiteX31" fmla="*/ 661289 w 1132282"/>
                <a:gd name="connsiteY31" fmla="*/ 583426 h 1817176"/>
                <a:gd name="connsiteX32" fmla="*/ 714224 w 1132282"/>
                <a:gd name="connsiteY32" fmla="*/ 560056 h 1817176"/>
                <a:gd name="connsiteX33" fmla="*/ 831834 w 1132282"/>
                <a:gd name="connsiteY33" fmla="*/ 356350 h 1817176"/>
                <a:gd name="connsiteX34" fmla="*/ 816557 w 1132282"/>
                <a:gd name="connsiteY34" fmla="*/ 341073 h 1817176"/>
                <a:gd name="connsiteX35" fmla="*/ 794731 w 1132282"/>
                <a:gd name="connsiteY35" fmla="*/ 233424 h 1817176"/>
                <a:gd name="connsiteX36" fmla="*/ 803561 w 1132282"/>
                <a:gd name="connsiteY36" fmla="*/ 220126 h 1817176"/>
                <a:gd name="connsiteX37" fmla="*/ 753056 w 1132282"/>
                <a:gd name="connsiteY37" fmla="*/ 169622 h 1817176"/>
                <a:gd name="connsiteX38" fmla="*/ 753056 w 1132282"/>
                <a:gd name="connsiteY38" fmla="*/ 29103 h 1817176"/>
                <a:gd name="connsiteX39" fmla="*/ 823316 w 1132282"/>
                <a:gd name="connsiteY39" fmla="*/ 0 h 1817176"/>
                <a:gd name="connsiteX0" fmla="*/ 823316 w 1132282"/>
                <a:gd name="connsiteY0" fmla="*/ 0 h 1858442"/>
                <a:gd name="connsiteX1" fmla="*/ 893575 w 1132282"/>
                <a:gd name="connsiteY1" fmla="*/ 29103 h 1858442"/>
                <a:gd name="connsiteX2" fmla="*/ 952486 w 1132282"/>
                <a:gd name="connsiteY2" fmla="*/ 88015 h 1858442"/>
                <a:gd name="connsiteX3" fmla="*/ 970220 w 1132282"/>
                <a:gd name="connsiteY3" fmla="*/ 112067 h 1858442"/>
                <a:gd name="connsiteX4" fmla="*/ 976406 w 1132282"/>
                <a:gd name="connsiteY4" fmla="*/ 129706 h 1858442"/>
                <a:gd name="connsiteX5" fmla="*/ 982578 w 1132282"/>
                <a:gd name="connsiteY5" fmla="*/ 136703 h 1858442"/>
                <a:gd name="connsiteX6" fmla="*/ 1052360 w 1132282"/>
                <a:gd name="connsiteY6" fmla="*/ 257570 h 1858442"/>
                <a:gd name="connsiteX7" fmla="*/ 1059746 w 1132282"/>
                <a:gd name="connsiteY7" fmla="*/ 279536 h 1858442"/>
                <a:gd name="connsiteX8" fmla="*/ 1065380 w 1132282"/>
                <a:gd name="connsiteY8" fmla="*/ 291081 h 1858442"/>
                <a:gd name="connsiteX9" fmla="*/ 1068029 w 1132282"/>
                <a:gd name="connsiteY9" fmla="*/ 329080 h 1858442"/>
                <a:gd name="connsiteX10" fmla="*/ 1064397 w 1132282"/>
                <a:gd name="connsiteY10" fmla="*/ 339882 h 1858442"/>
                <a:gd name="connsiteX11" fmla="*/ 1115860 w 1132282"/>
                <a:gd name="connsiteY11" fmla="*/ 429020 h 1858442"/>
                <a:gd name="connsiteX12" fmla="*/ 1123245 w 1132282"/>
                <a:gd name="connsiteY12" fmla="*/ 450983 h 1858442"/>
                <a:gd name="connsiteX13" fmla="*/ 1128881 w 1132282"/>
                <a:gd name="connsiteY13" fmla="*/ 462532 h 1858442"/>
                <a:gd name="connsiteX14" fmla="*/ 1118954 w 1132282"/>
                <a:gd name="connsiteY14" fmla="*/ 537929 h 1858442"/>
                <a:gd name="connsiteX15" fmla="*/ 1086703 w 1132282"/>
                <a:gd name="connsiteY15" fmla="*/ 593789 h 1858442"/>
                <a:gd name="connsiteX16" fmla="*/ 1099218 w 1132282"/>
                <a:gd name="connsiteY16" fmla="*/ 619435 h 1858442"/>
                <a:gd name="connsiteX17" fmla="*/ 1089459 w 1132282"/>
                <a:gd name="connsiteY17" fmla="*/ 693558 h 1858442"/>
                <a:gd name="connsiteX18" fmla="*/ 945143 w 1132282"/>
                <a:gd name="connsiteY18" fmla="*/ 943522 h 1858442"/>
                <a:gd name="connsiteX19" fmla="*/ 931886 w 1132282"/>
                <a:gd name="connsiteY19" fmla="*/ 958552 h 1858442"/>
                <a:gd name="connsiteX20" fmla="*/ 932988 w 1132282"/>
                <a:gd name="connsiteY20" fmla="*/ 959654 h 1858442"/>
                <a:gd name="connsiteX21" fmla="*/ 569190 w 1132282"/>
                <a:gd name="connsiteY21" fmla="*/ 1323452 h 1858442"/>
                <a:gd name="connsiteX22" fmla="*/ 516885 w 1132282"/>
                <a:gd name="connsiteY22" fmla="*/ 1366177 h 1858442"/>
                <a:gd name="connsiteX23" fmla="*/ 495768 w 1132282"/>
                <a:gd name="connsiteY23" fmla="*/ 1377290 h 1858442"/>
                <a:gd name="connsiteX24" fmla="*/ 648293 w 1132282"/>
                <a:gd name="connsiteY24" fmla="*/ 1858442 h 1858442"/>
                <a:gd name="connsiteX25" fmla="*/ 157740 w 1132282"/>
                <a:gd name="connsiteY25" fmla="*/ 1817176 h 1858442"/>
                <a:gd name="connsiteX26" fmla="*/ 39564 w 1132282"/>
                <a:gd name="connsiteY26" fmla="*/ 1241944 h 1858442"/>
                <a:gd name="connsiteX27" fmla="*/ 24414 w 1132282"/>
                <a:gd name="connsiteY27" fmla="*/ 1213153 h 1858442"/>
                <a:gd name="connsiteX28" fmla="*/ 97657 w 1132282"/>
                <a:gd name="connsiteY28" fmla="*/ 851919 h 1858442"/>
                <a:gd name="connsiteX29" fmla="*/ 461456 w 1132282"/>
                <a:gd name="connsiteY29" fmla="*/ 488122 h 1858442"/>
                <a:gd name="connsiteX30" fmla="*/ 527036 w 1132282"/>
                <a:gd name="connsiteY30" fmla="*/ 508378 h 1858442"/>
                <a:gd name="connsiteX31" fmla="*/ 661289 w 1132282"/>
                <a:gd name="connsiteY31" fmla="*/ 583426 h 1858442"/>
                <a:gd name="connsiteX32" fmla="*/ 714224 w 1132282"/>
                <a:gd name="connsiteY32" fmla="*/ 560056 h 1858442"/>
                <a:gd name="connsiteX33" fmla="*/ 831834 w 1132282"/>
                <a:gd name="connsiteY33" fmla="*/ 356350 h 1858442"/>
                <a:gd name="connsiteX34" fmla="*/ 816557 w 1132282"/>
                <a:gd name="connsiteY34" fmla="*/ 341073 h 1858442"/>
                <a:gd name="connsiteX35" fmla="*/ 794731 w 1132282"/>
                <a:gd name="connsiteY35" fmla="*/ 233424 h 1858442"/>
                <a:gd name="connsiteX36" fmla="*/ 803561 w 1132282"/>
                <a:gd name="connsiteY36" fmla="*/ 220126 h 1858442"/>
                <a:gd name="connsiteX37" fmla="*/ 753056 w 1132282"/>
                <a:gd name="connsiteY37" fmla="*/ 169622 h 1858442"/>
                <a:gd name="connsiteX38" fmla="*/ 753056 w 1132282"/>
                <a:gd name="connsiteY38" fmla="*/ 29103 h 1858442"/>
                <a:gd name="connsiteX39" fmla="*/ 823316 w 1132282"/>
                <a:gd name="connsiteY39" fmla="*/ 0 h 1858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</a:cxnLst>
              <a:rect l="l" t="t" r="r" b="b"/>
              <a:pathLst>
                <a:path w="1132282" h="1858442">
                  <a:moveTo>
                    <a:pt x="823316" y="0"/>
                  </a:moveTo>
                  <a:cubicBezTo>
                    <a:pt x="848745" y="0"/>
                    <a:pt x="874174" y="9701"/>
                    <a:pt x="893575" y="29103"/>
                  </a:cubicBezTo>
                  <a:lnTo>
                    <a:pt x="952486" y="88015"/>
                  </a:lnTo>
                  <a:cubicBezTo>
                    <a:pt x="959762" y="95291"/>
                    <a:pt x="965673" y="103414"/>
                    <a:pt x="970220" y="112067"/>
                  </a:cubicBezTo>
                  <a:lnTo>
                    <a:pt x="976406" y="129706"/>
                  </a:lnTo>
                  <a:lnTo>
                    <a:pt x="982578" y="136703"/>
                  </a:lnTo>
                  <a:lnTo>
                    <a:pt x="1052360" y="257570"/>
                  </a:lnTo>
                  <a:lnTo>
                    <a:pt x="1059746" y="279536"/>
                  </a:lnTo>
                  <a:lnTo>
                    <a:pt x="1065380" y="291081"/>
                  </a:lnTo>
                  <a:cubicBezTo>
                    <a:pt x="1068671" y="303362"/>
                    <a:pt x="1069619" y="316271"/>
                    <a:pt x="1068029" y="329080"/>
                  </a:cubicBezTo>
                  <a:lnTo>
                    <a:pt x="1064397" y="339882"/>
                  </a:lnTo>
                  <a:lnTo>
                    <a:pt x="1115860" y="429020"/>
                  </a:lnTo>
                  <a:lnTo>
                    <a:pt x="1123245" y="450983"/>
                  </a:lnTo>
                  <a:lnTo>
                    <a:pt x="1128881" y="462532"/>
                  </a:lnTo>
                  <a:cubicBezTo>
                    <a:pt x="1135462" y="487094"/>
                    <a:pt x="1132673" y="514167"/>
                    <a:pt x="1118954" y="537929"/>
                  </a:cubicBezTo>
                  <a:lnTo>
                    <a:pt x="1086703" y="593789"/>
                  </a:lnTo>
                  <a:lnTo>
                    <a:pt x="1099218" y="619435"/>
                  </a:lnTo>
                  <a:cubicBezTo>
                    <a:pt x="1105688" y="643582"/>
                    <a:pt x="1102947" y="670198"/>
                    <a:pt x="1089459" y="693558"/>
                  </a:cubicBezTo>
                  <a:lnTo>
                    <a:pt x="945143" y="943522"/>
                  </a:lnTo>
                  <a:lnTo>
                    <a:pt x="931886" y="958552"/>
                  </a:lnTo>
                  <a:lnTo>
                    <a:pt x="932988" y="959654"/>
                  </a:lnTo>
                  <a:lnTo>
                    <a:pt x="569190" y="1323452"/>
                  </a:lnTo>
                  <a:cubicBezTo>
                    <a:pt x="552914" y="1339728"/>
                    <a:pt x="535373" y="1353970"/>
                    <a:pt x="516885" y="1366177"/>
                  </a:cubicBezTo>
                  <a:lnTo>
                    <a:pt x="495768" y="1377290"/>
                  </a:lnTo>
                  <a:lnTo>
                    <a:pt x="648293" y="1858442"/>
                  </a:lnTo>
                  <a:lnTo>
                    <a:pt x="157740" y="1817176"/>
                  </a:lnTo>
                  <a:lnTo>
                    <a:pt x="39564" y="1241944"/>
                  </a:lnTo>
                  <a:lnTo>
                    <a:pt x="24414" y="1213153"/>
                  </a:lnTo>
                  <a:cubicBezTo>
                    <a:pt x="-24415" y="1092742"/>
                    <a:pt x="-1" y="949577"/>
                    <a:pt x="97657" y="851919"/>
                  </a:cubicBezTo>
                  <a:lnTo>
                    <a:pt x="461456" y="488122"/>
                  </a:lnTo>
                  <a:lnTo>
                    <a:pt x="527036" y="508378"/>
                  </a:lnTo>
                  <a:cubicBezTo>
                    <a:pt x="555952" y="568226"/>
                    <a:pt x="606769" y="594868"/>
                    <a:pt x="661289" y="583426"/>
                  </a:cubicBezTo>
                  <a:lnTo>
                    <a:pt x="714224" y="560056"/>
                  </a:lnTo>
                  <a:lnTo>
                    <a:pt x="831834" y="356350"/>
                  </a:lnTo>
                  <a:lnTo>
                    <a:pt x="816557" y="341073"/>
                  </a:lnTo>
                  <a:cubicBezTo>
                    <a:pt x="787455" y="311971"/>
                    <a:pt x="780179" y="269307"/>
                    <a:pt x="794731" y="233424"/>
                  </a:cubicBezTo>
                  <a:lnTo>
                    <a:pt x="803561" y="220126"/>
                  </a:lnTo>
                  <a:lnTo>
                    <a:pt x="753056" y="169622"/>
                  </a:lnTo>
                  <a:cubicBezTo>
                    <a:pt x="714253" y="130819"/>
                    <a:pt x="714253" y="67906"/>
                    <a:pt x="753056" y="29103"/>
                  </a:cubicBezTo>
                  <a:cubicBezTo>
                    <a:pt x="772458" y="9701"/>
                    <a:pt x="797887" y="0"/>
                    <a:pt x="823316" y="0"/>
                  </a:cubicBezTo>
                  <a:close/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85" name="グループ化 184">
              <a:extLst>
                <a:ext uri="{FF2B5EF4-FFF2-40B4-BE49-F238E27FC236}">
                  <a16:creationId xmlns:a16="http://schemas.microsoft.com/office/drawing/2014/main" id="{5F4C7FC3-A523-4206-8850-BC022C2CFB9C}"/>
                </a:ext>
              </a:extLst>
            </p:cNvPr>
            <p:cNvGrpSpPr/>
            <p:nvPr/>
          </p:nvGrpSpPr>
          <p:grpSpPr>
            <a:xfrm>
              <a:off x="7103402" y="1445779"/>
              <a:ext cx="748171" cy="718351"/>
              <a:chOff x="2702243" y="1854980"/>
              <a:chExt cx="1081316" cy="1038218"/>
            </a:xfrm>
          </p:grpSpPr>
          <p:sp>
            <p:nvSpPr>
              <p:cNvPr id="186" name="楕円 185">
                <a:extLst>
                  <a:ext uri="{FF2B5EF4-FFF2-40B4-BE49-F238E27FC236}">
                    <a16:creationId xmlns:a16="http://schemas.microsoft.com/office/drawing/2014/main" id="{DB4F1B12-8A0E-4A84-8E05-E468112E3BE6}"/>
                  </a:ext>
                </a:extLst>
              </p:cNvPr>
              <p:cNvSpPr/>
              <p:nvPr/>
            </p:nvSpPr>
            <p:spPr>
              <a:xfrm>
                <a:off x="2745341" y="1854980"/>
                <a:ext cx="1038218" cy="1038218"/>
              </a:xfrm>
              <a:prstGeom prst="ellipse">
                <a:avLst/>
              </a:prstGeom>
              <a:solidFill>
                <a:sysClr val="window" lastClr="FFFFFF">
                  <a:lumMod val="8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black"/>
                  </a:solidFill>
                  <a:latin typeface="Calibri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87" name="楕円 186">
                <a:extLst>
                  <a:ext uri="{FF2B5EF4-FFF2-40B4-BE49-F238E27FC236}">
                    <a16:creationId xmlns:a16="http://schemas.microsoft.com/office/drawing/2014/main" id="{B0ED263E-3FC8-4FFC-99AF-380066A134E0}"/>
                  </a:ext>
                </a:extLst>
              </p:cNvPr>
              <p:cNvSpPr/>
              <p:nvPr/>
            </p:nvSpPr>
            <p:spPr>
              <a:xfrm>
                <a:off x="2702243" y="1854980"/>
                <a:ext cx="1038218" cy="1038218"/>
              </a:xfrm>
              <a:prstGeom prst="ellipse">
                <a:avLst/>
              </a:prstGeom>
              <a:solidFill>
                <a:sysClr val="window" lastClr="FFFFFF">
                  <a:lumMod val="95000"/>
                </a:sysClr>
              </a:solidFill>
              <a:ln w="19050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88" name="楕円 187">
                <a:extLst>
                  <a:ext uri="{FF2B5EF4-FFF2-40B4-BE49-F238E27FC236}">
                    <a16:creationId xmlns:a16="http://schemas.microsoft.com/office/drawing/2014/main" id="{1C7B0F4F-613F-48F0-90FA-36E8B4EB4340}"/>
                  </a:ext>
                </a:extLst>
              </p:cNvPr>
              <p:cNvSpPr/>
              <p:nvPr/>
            </p:nvSpPr>
            <p:spPr>
              <a:xfrm>
                <a:off x="2734801" y="1887538"/>
                <a:ext cx="973102" cy="973102"/>
              </a:xfrm>
              <a:prstGeom prst="ellipse">
                <a:avLst/>
              </a:prstGeom>
              <a:solidFill>
                <a:sysClr val="window" lastClr="FFFFFF">
                  <a:lumMod val="85000"/>
                </a:sysClr>
              </a:solidFill>
              <a:ln w="9525" cap="flat" cmpd="sng" algn="ctr">
                <a:solidFill>
                  <a:sysClr val="window" lastClr="FFFFFF">
                    <a:lumMod val="50000"/>
                  </a:sysClr>
                </a:solidFill>
                <a:prstDash val="solid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grpSp>
            <p:nvGrpSpPr>
              <p:cNvPr id="189" name="グループ化 188">
                <a:extLst>
                  <a:ext uri="{FF2B5EF4-FFF2-40B4-BE49-F238E27FC236}">
                    <a16:creationId xmlns:a16="http://schemas.microsoft.com/office/drawing/2014/main" id="{708D1396-9FB2-43A2-967D-16221E1C445C}"/>
                  </a:ext>
                </a:extLst>
              </p:cNvPr>
              <p:cNvGrpSpPr/>
              <p:nvPr/>
            </p:nvGrpSpPr>
            <p:grpSpPr>
              <a:xfrm>
                <a:off x="2888681" y="2097208"/>
                <a:ext cx="702996" cy="468586"/>
                <a:chOff x="2949686" y="2114732"/>
                <a:chExt cx="580986" cy="387261"/>
              </a:xfrm>
            </p:grpSpPr>
            <p:sp>
              <p:nvSpPr>
                <p:cNvPr id="190" name="楕円 189">
                  <a:extLst>
                    <a:ext uri="{FF2B5EF4-FFF2-40B4-BE49-F238E27FC236}">
                      <a16:creationId xmlns:a16="http://schemas.microsoft.com/office/drawing/2014/main" id="{47F24513-3D9C-4005-ADB4-86EF071B6C7E}"/>
                    </a:ext>
                  </a:extLst>
                </p:cNvPr>
                <p:cNvSpPr/>
                <p:nvPr/>
              </p:nvSpPr>
              <p:spPr>
                <a:xfrm>
                  <a:off x="3355192" y="2123195"/>
                  <a:ext cx="165503" cy="367634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9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952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91" name="楕円 190">
                  <a:extLst>
                    <a:ext uri="{FF2B5EF4-FFF2-40B4-BE49-F238E27FC236}">
                      <a16:creationId xmlns:a16="http://schemas.microsoft.com/office/drawing/2014/main" id="{B3EAB077-2B5D-40E6-8E6E-1A1F313A0C5C}"/>
                    </a:ext>
                  </a:extLst>
                </p:cNvPr>
                <p:cNvSpPr/>
                <p:nvPr/>
              </p:nvSpPr>
              <p:spPr>
                <a:xfrm>
                  <a:off x="3156226" y="2123195"/>
                  <a:ext cx="165503" cy="367634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95000"/>
                    </a:sysClr>
                  </a:fgClr>
                  <a:bgClr>
                    <a:sysClr val="window" lastClr="FFFFFF">
                      <a:lumMod val="65000"/>
                    </a:sysClr>
                  </a:bgClr>
                </a:pattFill>
                <a:ln w="952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0458F475-4EFD-4CC3-A099-3DC26DED5778}"/>
                    </a:ext>
                  </a:extLst>
                </p:cNvPr>
                <p:cNvSpPr/>
                <p:nvPr/>
              </p:nvSpPr>
              <p:spPr>
                <a:xfrm>
                  <a:off x="3145105" y="2114732"/>
                  <a:ext cx="184114" cy="383871"/>
                </a:xfrm>
                <a:custGeom>
                  <a:avLst/>
                  <a:gdLst>
                    <a:gd name="connsiteX0" fmla="*/ 326796 w 646361"/>
                    <a:gd name="connsiteY0" fmla="*/ 99865 h 1347640"/>
                    <a:gd name="connsiteX1" fmla="*/ 148575 w 646361"/>
                    <a:gd name="connsiteY1" fmla="*/ 227797 h 1347640"/>
                    <a:gd name="connsiteX2" fmla="*/ 138011 w 646361"/>
                    <a:gd name="connsiteY2" fmla="*/ 264652 h 1347640"/>
                    <a:gd name="connsiteX3" fmla="*/ 125895 w 646361"/>
                    <a:gd name="connsiteY3" fmla="*/ 297126 h 1347640"/>
                    <a:gd name="connsiteX4" fmla="*/ 77868 w 646361"/>
                    <a:gd name="connsiteY4" fmla="*/ 673820 h 1347640"/>
                    <a:gd name="connsiteX5" fmla="*/ 125895 w 646361"/>
                    <a:gd name="connsiteY5" fmla="*/ 1050514 h 1347640"/>
                    <a:gd name="connsiteX6" fmla="*/ 138011 w 646361"/>
                    <a:gd name="connsiteY6" fmla="*/ 1082989 h 1347640"/>
                    <a:gd name="connsiteX7" fmla="*/ 148575 w 646361"/>
                    <a:gd name="connsiteY7" fmla="*/ 1119844 h 1347640"/>
                    <a:gd name="connsiteX8" fmla="*/ 326796 w 646361"/>
                    <a:gd name="connsiteY8" fmla="*/ 1247775 h 1347640"/>
                    <a:gd name="connsiteX9" fmla="*/ 516288 w 646361"/>
                    <a:gd name="connsiteY9" fmla="*/ 1080525 h 1347640"/>
                    <a:gd name="connsiteX10" fmla="*/ 518622 w 646361"/>
                    <a:gd name="connsiteY10" fmla="*/ 1055461 h 1347640"/>
                    <a:gd name="connsiteX11" fmla="*/ 520467 w 646361"/>
                    <a:gd name="connsiteY11" fmla="*/ 1050514 h 1347640"/>
                    <a:gd name="connsiteX12" fmla="*/ 568494 w 646361"/>
                    <a:gd name="connsiteY12" fmla="*/ 673820 h 1347640"/>
                    <a:gd name="connsiteX13" fmla="*/ 520467 w 646361"/>
                    <a:gd name="connsiteY13" fmla="*/ 297126 h 1347640"/>
                    <a:gd name="connsiteX14" fmla="*/ 518622 w 646361"/>
                    <a:gd name="connsiteY14" fmla="*/ 292179 h 1347640"/>
                    <a:gd name="connsiteX15" fmla="*/ 516288 w 646361"/>
                    <a:gd name="connsiteY15" fmla="*/ 267115 h 1347640"/>
                    <a:gd name="connsiteX16" fmla="*/ 326796 w 646361"/>
                    <a:gd name="connsiteY16" fmla="*/ 99865 h 1347640"/>
                    <a:gd name="connsiteX17" fmla="*/ 327943 w 646361"/>
                    <a:gd name="connsiteY17" fmla="*/ 0 h 1347640"/>
                    <a:gd name="connsiteX18" fmla="*/ 577584 w 646361"/>
                    <a:gd name="connsiteY18" fmla="*/ 196351 h 1347640"/>
                    <a:gd name="connsiteX19" fmla="*/ 580658 w 646361"/>
                    <a:gd name="connsiteY19" fmla="*/ 225776 h 1347640"/>
                    <a:gd name="connsiteX20" fmla="*/ 583089 w 646361"/>
                    <a:gd name="connsiteY20" fmla="*/ 231583 h 1347640"/>
                    <a:gd name="connsiteX21" fmla="*/ 646361 w 646361"/>
                    <a:gd name="connsiteY21" fmla="*/ 673820 h 1347640"/>
                    <a:gd name="connsiteX22" fmla="*/ 583089 w 646361"/>
                    <a:gd name="connsiteY22" fmla="*/ 1116057 h 1347640"/>
                    <a:gd name="connsiteX23" fmla="*/ 580658 w 646361"/>
                    <a:gd name="connsiteY23" fmla="*/ 1121865 h 1347640"/>
                    <a:gd name="connsiteX24" fmla="*/ 577584 w 646361"/>
                    <a:gd name="connsiteY24" fmla="*/ 1151290 h 1347640"/>
                    <a:gd name="connsiteX25" fmla="*/ 327943 w 646361"/>
                    <a:gd name="connsiteY25" fmla="*/ 1347640 h 1347640"/>
                    <a:gd name="connsiteX26" fmla="*/ 93150 w 646361"/>
                    <a:gd name="connsiteY26" fmla="*/ 1197450 h 1347640"/>
                    <a:gd name="connsiteX27" fmla="*/ 79233 w 646361"/>
                    <a:gd name="connsiteY27" fmla="*/ 1154182 h 1347640"/>
                    <a:gd name="connsiteX28" fmla="*/ 63272 w 646361"/>
                    <a:gd name="connsiteY28" fmla="*/ 1116057 h 1347640"/>
                    <a:gd name="connsiteX29" fmla="*/ 0 w 646361"/>
                    <a:gd name="connsiteY29" fmla="*/ 673820 h 1347640"/>
                    <a:gd name="connsiteX30" fmla="*/ 63272 w 646361"/>
                    <a:gd name="connsiteY30" fmla="*/ 231583 h 1347640"/>
                    <a:gd name="connsiteX31" fmla="*/ 79233 w 646361"/>
                    <a:gd name="connsiteY31" fmla="*/ 193458 h 1347640"/>
                    <a:gd name="connsiteX32" fmla="*/ 93150 w 646361"/>
                    <a:gd name="connsiteY32" fmla="*/ 150192 h 1347640"/>
                    <a:gd name="connsiteX33" fmla="*/ 327943 w 646361"/>
                    <a:gd name="connsiteY33" fmla="*/ 0 h 13476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6361" h="1347640">
                      <a:moveTo>
                        <a:pt x="326796" y="99865"/>
                      </a:moveTo>
                      <a:cubicBezTo>
                        <a:pt x="246678" y="99865"/>
                        <a:pt x="177938" y="152617"/>
                        <a:pt x="148575" y="227797"/>
                      </a:cubicBezTo>
                      <a:lnTo>
                        <a:pt x="138011" y="264652"/>
                      </a:lnTo>
                      <a:lnTo>
                        <a:pt x="125895" y="297126"/>
                      </a:lnTo>
                      <a:cubicBezTo>
                        <a:pt x="96222" y="393531"/>
                        <a:pt x="77868" y="526712"/>
                        <a:pt x="77868" y="673820"/>
                      </a:cubicBezTo>
                      <a:cubicBezTo>
                        <a:pt x="77868" y="820928"/>
                        <a:pt x="96222" y="954110"/>
                        <a:pt x="125895" y="1050514"/>
                      </a:cubicBezTo>
                      <a:lnTo>
                        <a:pt x="138011" y="1082989"/>
                      </a:lnTo>
                      <a:lnTo>
                        <a:pt x="148575" y="1119844"/>
                      </a:lnTo>
                      <a:cubicBezTo>
                        <a:pt x="177938" y="1195024"/>
                        <a:pt x="246678" y="1247775"/>
                        <a:pt x="326796" y="1247775"/>
                      </a:cubicBezTo>
                      <a:cubicBezTo>
                        <a:pt x="420268" y="1247775"/>
                        <a:pt x="498252" y="1175975"/>
                        <a:pt x="516288" y="1080525"/>
                      </a:cubicBezTo>
                      <a:lnTo>
                        <a:pt x="518622" y="1055461"/>
                      </a:lnTo>
                      <a:lnTo>
                        <a:pt x="520467" y="1050514"/>
                      </a:lnTo>
                      <a:cubicBezTo>
                        <a:pt x="550141" y="954110"/>
                        <a:pt x="568494" y="820928"/>
                        <a:pt x="568494" y="673820"/>
                      </a:cubicBezTo>
                      <a:cubicBezTo>
                        <a:pt x="568494" y="526712"/>
                        <a:pt x="550141" y="393531"/>
                        <a:pt x="520467" y="297126"/>
                      </a:cubicBezTo>
                      <a:lnTo>
                        <a:pt x="518622" y="292179"/>
                      </a:lnTo>
                      <a:lnTo>
                        <a:pt x="516288" y="267115"/>
                      </a:lnTo>
                      <a:cubicBezTo>
                        <a:pt x="498252" y="171666"/>
                        <a:pt x="420268" y="99865"/>
                        <a:pt x="326796" y="99865"/>
                      </a:cubicBezTo>
                      <a:close/>
                      <a:moveTo>
                        <a:pt x="327943" y="0"/>
                      </a:moveTo>
                      <a:cubicBezTo>
                        <a:pt x="451084" y="0"/>
                        <a:pt x="553823" y="84294"/>
                        <a:pt x="577584" y="196351"/>
                      </a:cubicBezTo>
                      <a:lnTo>
                        <a:pt x="580658" y="225776"/>
                      </a:lnTo>
                      <a:lnTo>
                        <a:pt x="583089" y="231583"/>
                      </a:lnTo>
                      <a:cubicBezTo>
                        <a:pt x="622182" y="344762"/>
                        <a:pt x="646361" y="501116"/>
                        <a:pt x="646361" y="673820"/>
                      </a:cubicBezTo>
                      <a:cubicBezTo>
                        <a:pt x="646361" y="846524"/>
                        <a:pt x="622182" y="1002879"/>
                        <a:pt x="583089" y="1116057"/>
                      </a:cubicBezTo>
                      <a:lnTo>
                        <a:pt x="580658" y="1121865"/>
                      </a:lnTo>
                      <a:lnTo>
                        <a:pt x="577584" y="1151290"/>
                      </a:lnTo>
                      <a:cubicBezTo>
                        <a:pt x="553823" y="1263347"/>
                        <a:pt x="451084" y="1347640"/>
                        <a:pt x="327943" y="1347640"/>
                      </a:cubicBezTo>
                      <a:cubicBezTo>
                        <a:pt x="222394" y="1347640"/>
                        <a:pt x="131834" y="1285710"/>
                        <a:pt x="93150" y="1197450"/>
                      </a:cubicBezTo>
                      <a:lnTo>
                        <a:pt x="79233" y="1154182"/>
                      </a:lnTo>
                      <a:lnTo>
                        <a:pt x="63272" y="1116057"/>
                      </a:lnTo>
                      <a:cubicBezTo>
                        <a:pt x="24179" y="1002879"/>
                        <a:pt x="0" y="846524"/>
                        <a:pt x="0" y="673820"/>
                      </a:cubicBezTo>
                      <a:cubicBezTo>
                        <a:pt x="0" y="501116"/>
                        <a:pt x="24179" y="344762"/>
                        <a:pt x="63272" y="231583"/>
                      </a:cubicBezTo>
                      <a:lnTo>
                        <a:pt x="79233" y="193458"/>
                      </a:lnTo>
                      <a:lnTo>
                        <a:pt x="93150" y="150192"/>
                      </a:lnTo>
                      <a:cubicBezTo>
                        <a:pt x="131834" y="61931"/>
                        <a:pt x="222394" y="0"/>
                        <a:pt x="32794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9525" cap="flat" cmpd="sng" algn="ctr">
                  <a:solidFill>
                    <a:sysClr val="window" lastClr="FFFFFF">
                      <a:lumMod val="50000"/>
                    </a:sysClr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sp>
              <p:nvSpPr>
                <p:cNvPr id="193" name="フリーフォーム: 図形 192">
                  <a:extLst>
                    <a:ext uri="{FF2B5EF4-FFF2-40B4-BE49-F238E27FC236}">
                      <a16:creationId xmlns:a16="http://schemas.microsoft.com/office/drawing/2014/main" id="{CF2F3C32-1D76-407C-B1D2-B94BE967BFA6}"/>
                    </a:ext>
                  </a:extLst>
                </p:cNvPr>
                <p:cNvSpPr/>
                <p:nvPr/>
              </p:nvSpPr>
              <p:spPr>
                <a:xfrm>
                  <a:off x="3346558" y="2114732"/>
                  <a:ext cx="184114" cy="383871"/>
                </a:xfrm>
                <a:custGeom>
                  <a:avLst/>
                  <a:gdLst>
                    <a:gd name="connsiteX0" fmla="*/ 326796 w 646361"/>
                    <a:gd name="connsiteY0" fmla="*/ 99865 h 1347640"/>
                    <a:gd name="connsiteX1" fmla="*/ 148575 w 646361"/>
                    <a:gd name="connsiteY1" fmla="*/ 227797 h 1347640"/>
                    <a:gd name="connsiteX2" fmla="*/ 138011 w 646361"/>
                    <a:gd name="connsiteY2" fmla="*/ 264652 h 1347640"/>
                    <a:gd name="connsiteX3" fmla="*/ 125895 w 646361"/>
                    <a:gd name="connsiteY3" fmla="*/ 297126 h 1347640"/>
                    <a:gd name="connsiteX4" fmla="*/ 77868 w 646361"/>
                    <a:gd name="connsiteY4" fmla="*/ 673820 h 1347640"/>
                    <a:gd name="connsiteX5" fmla="*/ 125895 w 646361"/>
                    <a:gd name="connsiteY5" fmla="*/ 1050514 h 1347640"/>
                    <a:gd name="connsiteX6" fmla="*/ 138011 w 646361"/>
                    <a:gd name="connsiteY6" fmla="*/ 1082989 h 1347640"/>
                    <a:gd name="connsiteX7" fmla="*/ 148575 w 646361"/>
                    <a:gd name="connsiteY7" fmla="*/ 1119844 h 1347640"/>
                    <a:gd name="connsiteX8" fmla="*/ 326796 w 646361"/>
                    <a:gd name="connsiteY8" fmla="*/ 1247775 h 1347640"/>
                    <a:gd name="connsiteX9" fmla="*/ 516288 w 646361"/>
                    <a:gd name="connsiteY9" fmla="*/ 1080525 h 1347640"/>
                    <a:gd name="connsiteX10" fmla="*/ 518622 w 646361"/>
                    <a:gd name="connsiteY10" fmla="*/ 1055461 h 1347640"/>
                    <a:gd name="connsiteX11" fmla="*/ 520467 w 646361"/>
                    <a:gd name="connsiteY11" fmla="*/ 1050514 h 1347640"/>
                    <a:gd name="connsiteX12" fmla="*/ 568494 w 646361"/>
                    <a:gd name="connsiteY12" fmla="*/ 673820 h 1347640"/>
                    <a:gd name="connsiteX13" fmla="*/ 520467 w 646361"/>
                    <a:gd name="connsiteY13" fmla="*/ 297126 h 1347640"/>
                    <a:gd name="connsiteX14" fmla="*/ 518622 w 646361"/>
                    <a:gd name="connsiteY14" fmla="*/ 292179 h 1347640"/>
                    <a:gd name="connsiteX15" fmla="*/ 516288 w 646361"/>
                    <a:gd name="connsiteY15" fmla="*/ 267115 h 1347640"/>
                    <a:gd name="connsiteX16" fmla="*/ 326796 w 646361"/>
                    <a:gd name="connsiteY16" fmla="*/ 99865 h 1347640"/>
                    <a:gd name="connsiteX17" fmla="*/ 327943 w 646361"/>
                    <a:gd name="connsiteY17" fmla="*/ 0 h 1347640"/>
                    <a:gd name="connsiteX18" fmla="*/ 577584 w 646361"/>
                    <a:gd name="connsiteY18" fmla="*/ 196351 h 1347640"/>
                    <a:gd name="connsiteX19" fmla="*/ 580658 w 646361"/>
                    <a:gd name="connsiteY19" fmla="*/ 225776 h 1347640"/>
                    <a:gd name="connsiteX20" fmla="*/ 583089 w 646361"/>
                    <a:gd name="connsiteY20" fmla="*/ 231583 h 1347640"/>
                    <a:gd name="connsiteX21" fmla="*/ 646361 w 646361"/>
                    <a:gd name="connsiteY21" fmla="*/ 673820 h 1347640"/>
                    <a:gd name="connsiteX22" fmla="*/ 583089 w 646361"/>
                    <a:gd name="connsiteY22" fmla="*/ 1116057 h 1347640"/>
                    <a:gd name="connsiteX23" fmla="*/ 580658 w 646361"/>
                    <a:gd name="connsiteY23" fmla="*/ 1121865 h 1347640"/>
                    <a:gd name="connsiteX24" fmla="*/ 577584 w 646361"/>
                    <a:gd name="connsiteY24" fmla="*/ 1151290 h 1347640"/>
                    <a:gd name="connsiteX25" fmla="*/ 327943 w 646361"/>
                    <a:gd name="connsiteY25" fmla="*/ 1347640 h 1347640"/>
                    <a:gd name="connsiteX26" fmla="*/ 93150 w 646361"/>
                    <a:gd name="connsiteY26" fmla="*/ 1197450 h 1347640"/>
                    <a:gd name="connsiteX27" fmla="*/ 79233 w 646361"/>
                    <a:gd name="connsiteY27" fmla="*/ 1154182 h 1347640"/>
                    <a:gd name="connsiteX28" fmla="*/ 63272 w 646361"/>
                    <a:gd name="connsiteY28" fmla="*/ 1116057 h 1347640"/>
                    <a:gd name="connsiteX29" fmla="*/ 0 w 646361"/>
                    <a:gd name="connsiteY29" fmla="*/ 673820 h 1347640"/>
                    <a:gd name="connsiteX30" fmla="*/ 63272 w 646361"/>
                    <a:gd name="connsiteY30" fmla="*/ 231583 h 1347640"/>
                    <a:gd name="connsiteX31" fmla="*/ 79233 w 646361"/>
                    <a:gd name="connsiteY31" fmla="*/ 193458 h 1347640"/>
                    <a:gd name="connsiteX32" fmla="*/ 93150 w 646361"/>
                    <a:gd name="connsiteY32" fmla="*/ 150192 h 1347640"/>
                    <a:gd name="connsiteX33" fmla="*/ 327943 w 646361"/>
                    <a:gd name="connsiteY33" fmla="*/ 0 h 13476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6361" h="1347640">
                      <a:moveTo>
                        <a:pt x="326796" y="99865"/>
                      </a:moveTo>
                      <a:cubicBezTo>
                        <a:pt x="246678" y="99865"/>
                        <a:pt x="177938" y="152617"/>
                        <a:pt x="148575" y="227797"/>
                      </a:cubicBezTo>
                      <a:lnTo>
                        <a:pt x="138011" y="264652"/>
                      </a:lnTo>
                      <a:lnTo>
                        <a:pt x="125895" y="297126"/>
                      </a:lnTo>
                      <a:cubicBezTo>
                        <a:pt x="96222" y="393531"/>
                        <a:pt x="77868" y="526712"/>
                        <a:pt x="77868" y="673820"/>
                      </a:cubicBezTo>
                      <a:cubicBezTo>
                        <a:pt x="77868" y="820928"/>
                        <a:pt x="96222" y="954110"/>
                        <a:pt x="125895" y="1050514"/>
                      </a:cubicBezTo>
                      <a:lnTo>
                        <a:pt x="138011" y="1082989"/>
                      </a:lnTo>
                      <a:lnTo>
                        <a:pt x="148575" y="1119844"/>
                      </a:lnTo>
                      <a:cubicBezTo>
                        <a:pt x="177938" y="1195024"/>
                        <a:pt x="246678" y="1247775"/>
                        <a:pt x="326796" y="1247775"/>
                      </a:cubicBezTo>
                      <a:cubicBezTo>
                        <a:pt x="420268" y="1247775"/>
                        <a:pt x="498252" y="1175975"/>
                        <a:pt x="516288" y="1080525"/>
                      </a:cubicBezTo>
                      <a:lnTo>
                        <a:pt x="518622" y="1055461"/>
                      </a:lnTo>
                      <a:lnTo>
                        <a:pt x="520467" y="1050514"/>
                      </a:lnTo>
                      <a:cubicBezTo>
                        <a:pt x="550141" y="954110"/>
                        <a:pt x="568494" y="820928"/>
                        <a:pt x="568494" y="673820"/>
                      </a:cubicBezTo>
                      <a:cubicBezTo>
                        <a:pt x="568494" y="526712"/>
                        <a:pt x="550141" y="393531"/>
                        <a:pt x="520467" y="297126"/>
                      </a:cubicBezTo>
                      <a:lnTo>
                        <a:pt x="518622" y="292179"/>
                      </a:lnTo>
                      <a:lnTo>
                        <a:pt x="516288" y="267115"/>
                      </a:lnTo>
                      <a:cubicBezTo>
                        <a:pt x="498252" y="171666"/>
                        <a:pt x="420268" y="99865"/>
                        <a:pt x="326796" y="99865"/>
                      </a:cubicBezTo>
                      <a:close/>
                      <a:moveTo>
                        <a:pt x="327943" y="0"/>
                      </a:moveTo>
                      <a:cubicBezTo>
                        <a:pt x="451084" y="0"/>
                        <a:pt x="553823" y="84294"/>
                        <a:pt x="577584" y="196351"/>
                      </a:cubicBezTo>
                      <a:lnTo>
                        <a:pt x="580658" y="225776"/>
                      </a:lnTo>
                      <a:lnTo>
                        <a:pt x="583089" y="231583"/>
                      </a:lnTo>
                      <a:cubicBezTo>
                        <a:pt x="622182" y="344762"/>
                        <a:pt x="646361" y="501116"/>
                        <a:pt x="646361" y="673820"/>
                      </a:cubicBezTo>
                      <a:cubicBezTo>
                        <a:pt x="646361" y="846524"/>
                        <a:pt x="622182" y="1002879"/>
                        <a:pt x="583089" y="1116057"/>
                      </a:cubicBezTo>
                      <a:lnTo>
                        <a:pt x="580658" y="1121865"/>
                      </a:lnTo>
                      <a:lnTo>
                        <a:pt x="577584" y="1151290"/>
                      </a:lnTo>
                      <a:cubicBezTo>
                        <a:pt x="553823" y="1263347"/>
                        <a:pt x="451084" y="1347640"/>
                        <a:pt x="327943" y="1347640"/>
                      </a:cubicBezTo>
                      <a:cubicBezTo>
                        <a:pt x="222394" y="1347640"/>
                        <a:pt x="131834" y="1285710"/>
                        <a:pt x="93150" y="1197450"/>
                      </a:cubicBezTo>
                      <a:lnTo>
                        <a:pt x="79233" y="1154182"/>
                      </a:lnTo>
                      <a:lnTo>
                        <a:pt x="63272" y="1116057"/>
                      </a:lnTo>
                      <a:cubicBezTo>
                        <a:pt x="24179" y="1002879"/>
                        <a:pt x="0" y="846524"/>
                        <a:pt x="0" y="673820"/>
                      </a:cubicBezTo>
                      <a:cubicBezTo>
                        <a:pt x="0" y="501116"/>
                        <a:pt x="24179" y="344762"/>
                        <a:pt x="63272" y="231583"/>
                      </a:cubicBezTo>
                      <a:lnTo>
                        <a:pt x="79233" y="193458"/>
                      </a:lnTo>
                      <a:lnTo>
                        <a:pt x="93150" y="150192"/>
                      </a:lnTo>
                      <a:cubicBezTo>
                        <a:pt x="131834" y="61931"/>
                        <a:pt x="222394" y="0"/>
                        <a:pt x="327943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9525" cap="flat" cmpd="sng" algn="ctr">
                  <a:solidFill>
                    <a:sysClr val="window" lastClr="FFFFFF">
                      <a:lumMod val="50000"/>
                    </a:sysClr>
                  </a:solidFill>
                  <a:prstDash val="solid"/>
                </a:ln>
                <a:effectLst/>
              </p:spPr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Calibri"/>
                    <a:ea typeface="ＭＳ Ｐゴシック" panose="020B0600070205080204" pitchFamily="50" charset="-128"/>
                    <a:cs typeface="+mn-cs"/>
                  </a:endParaRPr>
                </a:p>
              </p:txBody>
            </p:sp>
            <p:grpSp>
              <p:nvGrpSpPr>
                <p:cNvPr id="194" name="グループ化 193">
                  <a:extLst>
                    <a:ext uri="{FF2B5EF4-FFF2-40B4-BE49-F238E27FC236}">
                      <a16:creationId xmlns:a16="http://schemas.microsoft.com/office/drawing/2014/main" id="{6E660B0C-6663-440C-9D77-C35011ABB735}"/>
                    </a:ext>
                  </a:extLst>
                </p:cNvPr>
                <p:cNvGrpSpPr/>
                <p:nvPr/>
              </p:nvGrpSpPr>
              <p:grpSpPr>
                <a:xfrm>
                  <a:off x="2949686" y="2128255"/>
                  <a:ext cx="175677" cy="373738"/>
                  <a:chOff x="8810625" y="2156129"/>
                  <a:chExt cx="616744" cy="1312068"/>
                </a:xfrm>
              </p:grpSpPr>
              <p:sp>
                <p:nvSpPr>
                  <p:cNvPr id="195" name="楕円 194">
                    <a:extLst>
                      <a:ext uri="{FF2B5EF4-FFF2-40B4-BE49-F238E27FC236}">
                        <a16:creationId xmlns:a16="http://schemas.microsoft.com/office/drawing/2014/main" id="{72601131-E5E3-4A2C-AD0B-4C275B190D15}"/>
                      </a:ext>
                    </a:extLst>
                  </p:cNvPr>
                  <p:cNvSpPr/>
                  <p:nvPr/>
                </p:nvSpPr>
                <p:spPr>
                  <a:xfrm>
                    <a:off x="8828996" y="3028950"/>
                    <a:ext cx="188004" cy="243356"/>
                  </a:xfrm>
                  <a:prstGeom prst="ellipse">
                    <a:avLst/>
                  </a:pr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96" name="フリーフォーム: 図形 195">
                    <a:extLst>
                      <a:ext uri="{FF2B5EF4-FFF2-40B4-BE49-F238E27FC236}">
                        <a16:creationId xmlns:a16="http://schemas.microsoft.com/office/drawing/2014/main" id="{C115ADF2-5AE0-4C57-940C-60A5E52DE950}"/>
                      </a:ext>
                    </a:extLst>
                  </p:cNvPr>
                  <p:cNvSpPr/>
                  <p:nvPr/>
                </p:nvSpPr>
                <p:spPr>
                  <a:xfrm>
                    <a:off x="8829452" y="2178050"/>
                    <a:ext cx="565374" cy="215014"/>
                  </a:xfrm>
                  <a:custGeom>
                    <a:avLst/>
                    <a:gdLst>
                      <a:gd name="connsiteX0" fmla="*/ 0 w 614362"/>
                      <a:gd name="connsiteY0" fmla="*/ 0 h 263204"/>
                      <a:gd name="connsiteX1" fmla="*/ 614362 w 614362"/>
                      <a:gd name="connsiteY1" fmla="*/ 0 h 263204"/>
                      <a:gd name="connsiteX2" fmla="*/ 561975 w 614362"/>
                      <a:gd name="connsiteY2" fmla="*/ 192881 h 263204"/>
                      <a:gd name="connsiteX3" fmla="*/ 523875 w 614362"/>
                      <a:gd name="connsiteY3" fmla="*/ 242888 h 263204"/>
                      <a:gd name="connsiteX4" fmla="*/ 484882 w 614362"/>
                      <a:gd name="connsiteY4" fmla="*/ 261045 h 263204"/>
                      <a:gd name="connsiteX5" fmla="*/ 473403 w 614362"/>
                      <a:gd name="connsiteY5" fmla="*/ 263204 h 263204"/>
                      <a:gd name="connsiteX6" fmla="*/ 0 w 614362"/>
                      <a:gd name="connsiteY6" fmla="*/ 263204 h 26320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614362" h="263204">
                        <a:moveTo>
                          <a:pt x="0" y="0"/>
                        </a:moveTo>
                        <a:lnTo>
                          <a:pt x="614362" y="0"/>
                        </a:lnTo>
                        <a:lnTo>
                          <a:pt x="561975" y="192881"/>
                        </a:lnTo>
                        <a:cubicBezTo>
                          <a:pt x="549275" y="209550"/>
                          <a:pt x="558800" y="218282"/>
                          <a:pt x="523875" y="242888"/>
                        </a:cubicBezTo>
                        <a:cubicBezTo>
                          <a:pt x="506413" y="255191"/>
                          <a:pt x="494903" y="259160"/>
                          <a:pt x="484882" y="261045"/>
                        </a:cubicBezTo>
                        <a:lnTo>
                          <a:pt x="473403" y="263204"/>
                        </a:lnTo>
                        <a:lnTo>
                          <a:pt x="0" y="263204"/>
                        </a:lnTo>
                        <a:close/>
                      </a:path>
                    </a:pathLst>
                  </a:cu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97" name="フリーフォーム: 図形 196">
                    <a:extLst>
                      <a:ext uri="{FF2B5EF4-FFF2-40B4-BE49-F238E27FC236}">
                        <a16:creationId xmlns:a16="http://schemas.microsoft.com/office/drawing/2014/main" id="{7943ABA1-5FD6-48B5-A256-6232224DD35C}"/>
                      </a:ext>
                    </a:extLst>
                  </p:cNvPr>
                  <p:cNvSpPr/>
                  <p:nvPr/>
                </p:nvSpPr>
                <p:spPr>
                  <a:xfrm>
                    <a:off x="9115425" y="2555875"/>
                    <a:ext cx="285750" cy="856306"/>
                  </a:xfrm>
                  <a:custGeom>
                    <a:avLst/>
                    <a:gdLst>
                      <a:gd name="connsiteX0" fmla="*/ 14149 w 208225"/>
                      <a:gd name="connsiteY0" fmla="*/ 0 h 829711"/>
                      <a:gd name="connsiteX1" fmla="*/ 54768 w 208225"/>
                      <a:gd name="connsiteY1" fmla="*/ 8200 h 829711"/>
                      <a:gd name="connsiteX2" fmla="*/ 208225 w 208225"/>
                      <a:gd name="connsiteY2" fmla="*/ 239712 h 829711"/>
                      <a:gd name="connsiteX3" fmla="*/ 208225 w 208225"/>
                      <a:gd name="connsiteY3" fmla="*/ 587142 h 829711"/>
                      <a:gd name="connsiteX4" fmla="*/ 54768 w 208225"/>
                      <a:gd name="connsiteY4" fmla="*/ 818654 h 829711"/>
                      <a:gd name="connsiteX5" fmla="*/ 0 w 208225"/>
                      <a:gd name="connsiteY5" fmla="*/ 829711 h 829711"/>
                      <a:gd name="connsiteX6" fmla="*/ 19397 w 208225"/>
                      <a:gd name="connsiteY6" fmla="*/ 806202 h 829711"/>
                      <a:gd name="connsiteX7" fmla="*/ 62308 w 208225"/>
                      <a:gd name="connsiteY7" fmla="*/ 665722 h 829711"/>
                      <a:gd name="connsiteX8" fmla="*/ 62308 w 208225"/>
                      <a:gd name="connsiteY8" fmla="*/ 146840 h 829711"/>
                      <a:gd name="connsiteX9" fmla="*/ 19397 w 208225"/>
                      <a:gd name="connsiteY9" fmla="*/ 6360 h 8297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208225" h="829711">
                        <a:moveTo>
                          <a:pt x="14149" y="0"/>
                        </a:moveTo>
                        <a:lnTo>
                          <a:pt x="54768" y="8200"/>
                        </a:lnTo>
                        <a:cubicBezTo>
                          <a:pt x="144948" y="46343"/>
                          <a:pt x="208225" y="135638"/>
                          <a:pt x="208225" y="239712"/>
                        </a:cubicBezTo>
                        <a:lnTo>
                          <a:pt x="208225" y="587142"/>
                        </a:lnTo>
                        <a:cubicBezTo>
                          <a:pt x="208225" y="691216"/>
                          <a:pt x="144948" y="780511"/>
                          <a:pt x="54768" y="818654"/>
                        </a:cubicBezTo>
                        <a:lnTo>
                          <a:pt x="0" y="829711"/>
                        </a:lnTo>
                        <a:lnTo>
                          <a:pt x="19397" y="806202"/>
                        </a:lnTo>
                        <a:cubicBezTo>
                          <a:pt x="46489" y="766101"/>
                          <a:pt x="62308" y="717759"/>
                          <a:pt x="62308" y="665722"/>
                        </a:cubicBezTo>
                        <a:lnTo>
                          <a:pt x="62308" y="146840"/>
                        </a:lnTo>
                        <a:cubicBezTo>
                          <a:pt x="62308" y="94803"/>
                          <a:pt x="46489" y="46461"/>
                          <a:pt x="19397" y="6360"/>
                        </a:cubicBezTo>
                        <a:close/>
                      </a:path>
                    </a:pathLst>
                  </a:custGeom>
                  <a:pattFill prst="dkHorz">
                    <a:fgClr>
                      <a:sysClr val="window" lastClr="FFFFFF">
                        <a:lumMod val="95000"/>
                      </a:sysClr>
                    </a:fgClr>
                    <a:bgClr>
                      <a:sysClr val="window" lastClr="FFFFFF">
                        <a:lumMod val="65000"/>
                      </a:sysClr>
                    </a:bgClr>
                  </a:pattFill>
                  <a:ln w="952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  <p:sp>
                <p:nvSpPr>
                  <p:cNvPr id="198" name="フリーフォーム: 図形 197">
                    <a:extLst>
                      <a:ext uri="{FF2B5EF4-FFF2-40B4-BE49-F238E27FC236}">
                        <a16:creationId xmlns:a16="http://schemas.microsoft.com/office/drawing/2014/main" id="{71E78A45-11A4-4CC6-BF14-CF7F4161D3A8}"/>
                      </a:ext>
                    </a:extLst>
                  </p:cNvPr>
                  <p:cNvSpPr/>
                  <p:nvPr/>
                </p:nvSpPr>
                <p:spPr>
                  <a:xfrm>
                    <a:off x="8810625" y="2156129"/>
                    <a:ext cx="616744" cy="1312068"/>
                  </a:xfrm>
                  <a:custGeom>
                    <a:avLst/>
                    <a:gdLst>
                      <a:gd name="connsiteX0" fmla="*/ 112373 w 616744"/>
                      <a:gd name="connsiteY0" fmla="*/ 894253 h 1312068"/>
                      <a:gd name="connsiteX1" fmla="*/ 43770 w 616744"/>
                      <a:gd name="connsiteY1" fmla="*/ 994499 h 1312068"/>
                      <a:gd name="connsiteX2" fmla="*/ 112373 w 616744"/>
                      <a:gd name="connsiteY2" fmla="*/ 1094745 h 1312068"/>
                      <a:gd name="connsiteX3" fmla="*/ 180976 w 616744"/>
                      <a:gd name="connsiteY3" fmla="*/ 994499 h 1312068"/>
                      <a:gd name="connsiteX4" fmla="*/ 112373 w 616744"/>
                      <a:gd name="connsiteY4" fmla="*/ 894253 h 1312068"/>
                      <a:gd name="connsiteX5" fmla="*/ 369381 w 616744"/>
                      <a:gd name="connsiteY5" fmla="*/ 413043 h 1312068"/>
                      <a:gd name="connsiteX6" fmla="*/ 374629 w 616744"/>
                      <a:gd name="connsiteY6" fmla="*/ 419403 h 1312068"/>
                      <a:gd name="connsiteX7" fmla="*/ 417540 w 616744"/>
                      <a:gd name="connsiteY7" fmla="*/ 559883 h 1312068"/>
                      <a:gd name="connsiteX8" fmla="*/ 417540 w 616744"/>
                      <a:gd name="connsiteY8" fmla="*/ 1078765 h 1312068"/>
                      <a:gd name="connsiteX9" fmla="*/ 374629 w 616744"/>
                      <a:gd name="connsiteY9" fmla="*/ 1219245 h 1312068"/>
                      <a:gd name="connsiteX10" fmla="*/ 355232 w 616744"/>
                      <a:gd name="connsiteY10" fmla="*/ 1242754 h 1312068"/>
                      <a:gd name="connsiteX11" fmla="*/ 410000 w 616744"/>
                      <a:gd name="connsiteY11" fmla="*/ 1231697 h 1312068"/>
                      <a:gd name="connsiteX12" fmla="*/ 563457 w 616744"/>
                      <a:gd name="connsiteY12" fmla="*/ 1000185 h 1312068"/>
                      <a:gd name="connsiteX13" fmla="*/ 563457 w 616744"/>
                      <a:gd name="connsiteY13" fmla="*/ 652755 h 1312068"/>
                      <a:gd name="connsiteX14" fmla="*/ 410000 w 616744"/>
                      <a:gd name="connsiteY14" fmla="*/ 421243 h 1312068"/>
                      <a:gd name="connsiteX15" fmla="*/ 50577 w 616744"/>
                      <a:gd name="connsiteY15" fmla="*/ 40879 h 1312068"/>
                      <a:gd name="connsiteX16" fmla="*/ 50577 w 616744"/>
                      <a:gd name="connsiteY16" fmla="*/ 217977 h 1312068"/>
                      <a:gd name="connsiteX17" fmla="*/ 437300 w 616744"/>
                      <a:gd name="connsiteY17" fmla="*/ 217977 h 1312068"/>
                      <a:gd name="connsiteX18" fmla="*/ 446678 w 616744"/>
                      <a:gd name="connsiteY18" fmla="*/ 216524 h 1312068"/>
                      <a:gd name="connsiteX19" fmla="*/ 478531 w 616744"/>
                      <a:gd name="connsiteY19" fmla="*/ 204307 h 1312068"/>
                      <a:gd name="connsiteX20" fmla="*/ 509655 w 616744"/>
                      <a:gd name="connsiteY20" fmla="*/ 170660 h 1312068"/>
                      <a:gd name="connsiteX21" fmla="*/ 552450 w 616744"/>
                      <a:gd name="connsiteY21" fmla="*/ 40879 h 1312068"/>
                      <a:gd name="connsiteX22" fmla="*/ 1 w 616744"/>
                      <a:gd name="connsiteY22" fmla="*/ 0 h 1312068"/>
                      <a:gd name="connsiteX23" fmla="*/ 614363 w 616744"/>
                      <a:gd name="connsiteY23" fmla="*/ 0 h 1312068"/>
                      <a:gd name="connsiteX24" fmla="*/ 561976 w 616744"/>
                      <a:gd name="connsiteY24" fmla="*/ 192881 h 1312068"/>
                      <a:gd name="connsiteX25" fmla="*/ 523876 w 616744"/>
                      <a:gd name="connsiteY25" fmla="*/ 242888 h 1312068"/>
                      <a:gd name="connsiteX26" fmla="*/ 454819 w 616744"/>
                      <a:gd name="connsiteY26" fmla="*/ 266700 h 1312068"/>
                      <a:gd name="connsiteX27" fmla="*/ 78582 w 616744"/>
                      <a:gd name="connsiteY27" fmla="*/ 266700 h 1312068"/>
                      <a:gd name="connsiteX28" fmla="*/ 57151 w 616744"/>
                      <a:gd name="connsiteY28" fmla="*/ 266700 h 1312068"/>
                      <a:gd name="connsiteX29" fmla="*/ 57151 w 616744"/>
                      <a:gd name="connsiteY29" fmla="*/ 475802 h 1312068"/>
                      <a:gd name="connsiteX30" fmla="*/ 90320 w 616744"/>
                      <a:gd name="connsiteY30" fmla="*/ 435600 h 1312068"/>
                      <a:gd name="connsiteX31" fmla="*/ 308372 w 616744"/>
                      <a:gd name="connsiteY31" fmla="*/ 345280 h 1312068"/>
                      <a:gd name="connsiteX32" fmla="*/ 616744 w 616744"/>
                      <a:gd name="connsiteY32" fmla="*/ 653652 h 1312068"/>
                      <a:gd name="connsiteX33" fmla="*/ 616743 w 616744"/>
                      <a:gd name="connsiteY33" fmla="*/ 1003696 h 1312068"/>
                      <a:gd name="connsiteX34" fmla="*/ 308371 w 616744"/>
                      <a:gd name="connsiteY34" fmla="*/ 1312068 h 1312068"/>
                      <a:gd name="connsiteX35" fmla="*/ 308372 w 616744"/>
                      <a:gd name="connsiteY35" fmla="*/ 1312067 h 1312068"/>
                      <a:gd name="connsiteX36" fmla="*/ 0 w 616744"/>
                      <a:gd name="connsiteY36" fmla="*/ 1003695 h 1312068"/>
                      <a:gd name="connsiteX37" fmla="*/ 0 w 616744"/>
                      <a:gd name="connsiteY37" fmla="*/ 978694 h 1312068"/>
                      <a:gd name="connsiteX38" fmla="*/ 2391 w 616744"/>
                      <a:gd name="connsiteY38" fmla="*/ 978694 h 1312068"/>
                      <a:gd name="connsiteX39" fmla="*/ 8984 w 616744"/>
                      <a:gd name="connsiteY39" fmla="*/ 936772 h 1312068"/>
                      <a:gd name="connsiteX40" fmla="*/ 114301 w 616744"/>
                      <a:gd name="connsiteY40" fmla="*/ 847155 h 1312068"/>
                      <a:gd name="connsiteX41" fmla="*/ 228601 w 616744"/>
                      <a:gd name="connsiteY41" fmla="*/ 993887 h 1312068"/>
                      <a:gd name="connsiteX42" fmla="*/ 158792 w 616744"/>
                      <a:gd name="connsiteY42" fmla="*/ 1129088 h 1312068"/>
                      <a:gd name="connsiteX43" fmla="*/ 130869 w 616744"/>
                      <a:gd name="connsiteY43" fmla="*/ 1136325 h 1312068"/>
                      <a:gd name="connsiteX44" fmla="*/ 135095 w 616744"/>
                      <a:gd name="connsiteY44" fmla="*/ 1157260 h 1312068"/>
                      <a:gd name="connsiteX45" fmla="*/ 239316 w 616744"/>
                      <a:gd name="connsiteY45" fmla="*/ 1226342 h 1312068"/>
                      <a:gd name="connsiteX46" fmla="*/ 239315 w 616744"/>
                      <a:gd name="connsiteY46" fmla="*/ 1226343 h 1312068"/>
                      <a:gd name="connsiteX47" fmla="*/ 352425 w 616744"/>
                      <a:gd name="connsiteY47" fmla="*/ 1113233 h 1312068"/>
                      <a:gd name="connsiteX48" fmla="*/ 352426 w 616744"/>
                      <a:gd name="connsiteY48" fmla="*/ 556022 h 1312068"/>
                      <a:gd name="connsiteX49" fmla="*/ 239316 w 616744"/>
                      <a:gd name="connsiteY49" fmla="*/ 442912 h 1312068"/>
                      <a:gd name="connsiteX50" fmla="*/ 159335 w 616744"/>
                      <a:gd name="connsiteY50" fmla="*/ 476041 h 1312068"/>
                      <a:gd name="connsiteX51" fmla="*/ 155934 w 616744"/>
                      <a:gd name="connsiteY51" fmla="*/ 481087 h 1312068"/>
                      <a:gd name="connsiteX52" fmla="*/ 138073 w 616744"/>
                      <a:gd name="connsiteY52" fmla="*/ 493699 h 1312068"/>
                      <a:gd name="connsiteX53" fmla="*/ 96604 w 616744"/>
                      <a:gd name="connsiteY53" fmla="*/ 548116 h 1312068"/>
                      <a:gd name="connsiteX54" fmla="*/ 72138 w 616744"/>
                      <a:gd name="connsiteY54" fmla="*/ 612009 h 1312068"/>
                      <a:gd name="connsiteX55" fmla="*/ 68756 w 616744"/>
                      <a:gd name="connsiteY55" fmla="*/ 667420 h 1312068"/>
                      <a:gd name="connsiteX56" fmla="*/ 0 w 616744"/>
                      <a:gd name="connsiteY56" fmla="*/ 667420 h 1312068"/>
                      <a:gd name="connsiteX57" fmla="*/ 0 w 616744"/>
                      <a:gd name="connsiteY57" fmla="*/ 653652 h 1312068"/>
                      <a:gd name="connsiteX58" fmla="*/ 1 w 616744"/>
                      <a:gd name="connsiteY58" fmla="*/ 653642 h 131206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  <a:cxn ang="0">
                        <a:pos x="connsiteX48" y="connsiteY48"/>
                      </a:cxn>
                      <a:cxn ang="0">
                        <a:pos x="connsiteX49" y="connsiteY49"/>
                      </a:cxn>
                      <a:cxn ang="0">
                        <a:pos x="connsiteX50" y="connsiteY50"/>
                      </a:cxn>
                      <a:cxn ang="0">
                        <a:pos x="connsiteX51" y="connsiteY51"/>
                      </a:cxn>
                      <a:cxn ang="0">
                        <a:pos x="connsiteX52" y="connsiteY52"/>
                      </a:cxn>
                      <a:cxn ang="0">
                        <a:pos x="connsiteX53" y="connsiteY53"/>
                      </a:cxn>
                      <a:cxn ang="0">
                        <a:pos x="connsiteX54" y="connsiteY54"/>
                      </a:cxn>
                      <a:cxn ang="0">
                        <a:pos x="connsiteX55" y="connsiteY55"/>
                      </a:cxn>
                      <a:cxn ang="0">
                        <a:pos x="connsiteX56" y="connsiteY56"/>
                      </a:cxn>
                      <a:cxn ang="0">
                        <a:pos x="connsiteX57" y="connsiteY57"/>
                      </a:cxn>
                      <a:cxn ang="0">
                        <a:pos x="connsiteX58" y="connsiteY58"/>
                      </a:cxn>
                    </a:cxnLst>
                    <a:rect l="l" t="t" r="r" b="b"/>
                    <a:pathLst>
                      <a:path w="616744" h="1312068">
                        <a:moveTo>
                          <a:pt x="112373" y="894253"/>
                        </a:moveTo>
                        <a:cubicBezTo>
                          <a:pt x="74485" y="894253"/>
                          <a:pt x="43770" y="939135"/>
                          <a:pt x="43770" y="994499"/>
                        </a:cubicBezTo>
                        <a:cubicBezTo>
                          <a:pt x="43770" y="1049863"/>
                          <a:pt x="74485" y="1094745"/>
                          <a:pt x="112373" y="1094745"/>
                        </a:cubicBezTo>
                        <a:cubicBezTo>
                          <a:pt x="150261" y="1094745"/>
                          <a:pt x="180976" y="1049863"/>
                          <a:pt x="180976" y="994499"/>
                        </a:cubicBezTo>
                        <a:cubicBezTo>
                          <a:pt x="180976" y="939135"/>
                          <a:pt x="150261" y="894253"/>
                          <a:pt x="112373" y="894253"/>
                        </a:cubicBezTo>
                        <a:close/>
                        <a:moveTo>
                          <a:pt x="369381" y="413043"/>
                        </a:moveTo>
                        <a:lnTo>
                          <a:pt x="374629" y="419403"/>
                        </a:lnTo>
                        <a:cubicBezTo>
                          <a:pt x="401721" y="459504"/>
                          <a:pt x="417540" y="507846"/>
                          <a:pt x="417540" y="559883"/>
                        </a:cubicBezTo>
                        <a:lnTo>
                          <a:pt x="417540" y="1078765"/>
                        </a:lnTo>
                        <a:cubicBezTo>
                          <a:pt x="417540" y="1130802"/>
                          <a:pt x="401721" y="1179144"/>
                          <a:pt x="374629" y="1219245"/>
                        </a:cubicBezTo>
                        <a:lnTo>
                          <a:pt x="355232" y="1242754"/>
                        </a:lnTo>
                        <a:lnTo>
                          <a:pt x="410000" y="1231697"/>
                        </a:lnTo>
                        <a:cubicBezTo>
                          <a:pt x="500180" y="1193554"/>
                          <a:pt x="563457" y="1104259"/>
                          <a:pt x="563457" y="1000185"/>
                        </a:cubicBezTo>
                        <a:lnTo>
                          <a:pt x="563457" y="652755"/>
                        </a:lnTo>
                        <a:cubicBezTo>
                          <a:pt x="563457" y="548681"/>
                          <a:pt x="500180" y="459386"/>
                          <a:pt x="410000" y="421243"/>
                        </a:cubicBezTo>
                        <a:close/>
                        <a:moveTo>
                          <a:pt x="50577" y="40879"/>
                        </a:moveTo>
                        <a:lnTo>
                          <a:pt x="50577" y="217977"/>
                        </a:lnTo>
                        <a:lnTo>
                          <a:pt x="437300" y="217977"/>
                        </a:lnTo>
                        <a:lnTo>
                          <a:pt x="446678" y="216524"/>
                        </a:lnTo>
                        <a:cubicBezTo>
                          <a:pt x="454864" y="215256"/>
                          <a:pt x="464266" y="212586"/>
                          <a:pt x="478531" y="204307"/>
                        </a:cubicBezTo>
                        <a:cubicBezTo>
                          <a:pt x="507061" y="187751"/>
                          <a:pt x="499280" y="181876"/>
                          <a:pt x="509655" y="170660"/>
                        </a:cubicBezTo>
                        <a:lnTo>
                          <a:pt x="552450" y="40879"/>
                        </a:lnTo>
                        <a:close/>
                        <a:moveTo>
                          <a:pt x="1" y="0"/>
                        </a:moveTo>
                        <a:lnTo>
                          <a:pt x="614363" y="0"/>
                        </a:lnTo>
                        <a:lnTo>
                          <a:pt x="561976" y="192881"/>
                        </a:lnTo>
                        <a:cubicBezTo>
                          <a:pt x="549276" y="209550"/>
                          <a:pt x="558801" y="218282"/>
                          <a:pt x="523876" y="242888"/>
                        </a:cubicBezTo>
                        <a:cubicBezTo>
                          <a:pt x="488951" y="267494"/>
                          <a:pt x="477838" y="258763"/>
                          <a:pt x="454819" y="266700"/>
                        </a:cubicBezTo>
                        <a:lnTo>
                          <a:pt x="78582" y="266700"/>
                        </a:lnTo>
                        <a:lnTo>
                          <a:pt x="57151" y="266700"/>
                        </a:lnTo>
                        <a:lnTo>
                          <a:pt x="57151" y="475802"/>
                        </a:lnTo>
                        <a:lnTo>
                          <a:pt x="90320" y="435600"/>
                        </a:lnTo>
                        <a:cubicBezTo>
                          <a:pt x="146125" y="379796"/>
                          <a:pt x="223218" y="345280"/>
                          <a:pt x="308372" y="345280"/>
                        </a:cubicBezTo>
                        <a:cubicBezTo>
                          <a:pt x="478681" y="345280"/>
                          <a:pt x="616744" y="483343"/>
                          <a:pt x="616744" y="653652"/>
                        </a:cubicBezTo>
                        <a:cubicBezTo>
                          <a:pt x="616744" y="770333"/>
                          <a:pt x="616743" y="887015"/>
                          <a:pt x="616743" y="1003696"/>
                        </a:cubicBezTo>
                        <a:cubicBezTo>
                          <a:pt x="616743" y="1174005"/>
                          <a:pt x="478680" y="1312068"/>
                          <a:pt x="308371" y="1312068"/>
                        </a:cubicBezTo>
                        <a:lnTo>
                          <a:pt x="308372" y="1312067"/>
                        </a:lnTo>
                        <a:cubicBezTo>
                          <a:pt x="138063" y="1312067"/>
                          <a:pt x="0" y="1174004"/>
                          <a:pt x="0" y="1003695"/>
                        </a:cubicBezTo>
                        <a:lnTo>
                          <a:pt x="0" y="978694"/>
                        </a:lnTo>
                        <a:lnTo>
                          <a:pt x="2391" y="978694"/>
                        </a:lnTo>
                        <a:lnTo>
                          <a:pt x="8984" y="936772"/>
                        </a:lnTo>
                        <a:cubicBezTo>
                          <a:pt x="26335" y="884108"/>
                          <a:pt x="66957" y="847155"/>
                          <a:pt x="114301" y="847155"/>
                        </a:cubicBezTo>
                        <a:cubicBezTo>
                          <a:pt x="177427" y="847155"/>
                          <a:pt x="228601" y="912849"/>
                          <a:pt x="228601" y="993887"/>
                        </a:cubicBezTo>
                        <a:cubicBezTo>
                          <a:pt x="228601" y="1054666"/>
                          <a:pt x="199816" y="1106813"/>
                          <a:pt x="158792" y="1129088"/>
                        </a:cubicBezTo>
                        <a:lnTo>
                          <a:pt x="130869" y="1136325"/>
                        </a:lnTo>
                        <a:lnTo>
                          <a:pt x="135095" y="1157260"/>
                        </a:lnTo>
                        <a:cubicBezTo>
                          <a:pt x="152266" y="1197857"/>
                          <a:pt x="192465" y="1226342"/>
                          <a:pt x="239316" y="1226342"/>
                        </a:cubicBezTo>
                        <a:lnTo>
                          <a:pt x="239315" y="1226343"/>
                        </a:lnTo>
                        <a:cubicBezTo>
                          <a:pt x="301784" y="1226343"/>
                          <a:pt x="352425" y="1175702"/>
                          <a:pt x="352425" y="1113233"/>
                        </a:cubicBezTo>
                        <a:cubicBezTo>
                          <a:pt x="352425" y="927496"/>
                          <a:pt x="352426" y="741759"/>
                          <a:pt x="352426" y="556022"/>
                        </a:cubicBezTo>
                        <a:cubicBezTo>
                          <a:pt x="352426" y="493553"/>
                          <a:pt x="301785" y="442912"/>
                          <a:pt x="239316" y="442912"/>
                        </a:cubicBezTo>
                        <a:cubicBezTo>
                          <a:pt x="208082" y="442912"/>
                          <a:pt x="179804" y="455572"/>
                          <a:pt x="159335" y="476041"/>
                        </a:cubicBezTo>
                        <a:lnTo>
                          <a:pt x="155934" y="481087"/>
                        </a:lnTo>
                        <a:lnTo>
                          <a:pt x="138073" y="493699"/>
                        </a:lnTo>
                        <a:cubicBezTo>
                          <a:pt x="122466" y="508830"/>
                          <a:pt x="108298" y="527133"/>
                          <a:pt x="96604" y="548116"/>
                        </a:cubicBezTo>
                        <a:cubicBezTo>
                          <a:pt x="84910" y="569099"/>
                          <a:pt x="76797" y="590776"/>
                          <a:pt x="72138" y="612009"/>
                        </a:cubicBezTo>
                        <a:lnTo>
                          <a:pt x="68756" y="667420"/>
                        </a:lnTo>
                        <a:lnTo>
                          <a:pt x="0" y="667420"/>
                        </a:lnTo>
                        <a:lnTo>
                          <a:pt x="0" y="653652"/>
                        </a:lnTo>
                        <a:lnTo>
                          <a:pt x="1" y="653642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95000"/>
                    </a:sysClr>
                  </a:solidFill>
                  <a:ln w="9525" cap="flat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  <a:cs typeface="+mn-cs"/>
                      </a:defRPr>
                    </a:lvl9pPr>
                  </a:lstStyle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Calibri"/>
                      <a:ea typeface="ＭＳ Ｐゴシック" panose="020B0600070205080204" pitchFamily="50" charset="-128"/>
                      <a:cs typeface="+mn-cs"/>
                    </a:endParaRPr>
                  </a:p>
                </p:txBody>
              </p:sp>
            </p:grpSp>
          </p:grpSp>
        </p:grpSp>
        <p:sp>
          <p:nvSpPr>
            <p:cNvPr id="200" name="四角形: 上の 2 つの角を丸める 151">
              <a:extLst>
                <a:ext uri="{FF2B5EF4-FFF2-40B4-BE49-F238E27FC236}">
                  <a16:creationId xmlns:a16="http://schemas.microsoft.com/office/drawing/2014/main" id="{F3E89D17-4FD7-4FEB-B4ED-C969D54476D0}"/>
                </a:ext>
              </a:extLst>
            </p:cNvPr>
            <p:cNvSpPr/>
            <p:nvPr/>
          </p:nvSpPr>
          <p:spPr bwMode="auto">
            <a:xfrm rot="18757638">
              <a:off x="7591451" y="1751406"/>
              <a:ext cx="257323" cy="625244"/>
            </a:xfrm>
            <a:custGeom>
              <a:avLst/>
              <a:gdLst>
                <a:gd name="connsiteX0" fmla="*/ 132873 w 265746"/>
                <a:gd name="connsiteY0" fmla="*/ 0 h 734659"/>
                <a:gd name="connsiteX1" fmla="*/ 132873 w 265746"/>
                <a:gd name="connsiteY1" fmla="*/ 0 h 734659"/>
                <a:gd name="connsiteX2" fmla="*/ 265746 w 265746"/>
                <a:gd name="connsiteY2" fmla="*/ 132873 h 734659"/>
                <a:gd name="connsiteX3" fmla="*/ 265746 w 265746"/>
                <a:gd name="connsiteY3" fmla="*/ 734659 h 734659"/>
                <a:gd name="connsiteX4" fmla="*/ 265746 w 265746"/>
                <a:gd name="connsiteY4" fmla="*/ 734659 h 734659"/>
                <a:gd name="connsiteX5" fmla="*/ 0 w 265746"/>
                <a:gd name="connsiteY5" fmla="*/ 734659 h 734659"/>
                <a:gd name="connsiteX6" fmla="*/ 0 w 265746"/>
                <a:gd name="connsiteY6" fmla="*/ 734659 h 734659"/>
                <a:gd name="connsiteX7" fmla="*/ 0 w 265746"/>
                <a:gd name="connsiteY7" fmla="*/ 132873 h 734659"/>
                <a:gd name="connsiteX8" fmla="*/ 132873 w 265746"/>
                <a:gd name="connsiteY8" fmla="*/ 0 h 734659"/>
                <a:gd name="connsiteX0" fmla="*/ 162839 w 295712"/>
                <a:gd name="connsiteY0" fmla="*/ 0 h 734659"/>
                <a:gd name="connsiteX1" fmla="*/ 162839 w 295712"/>
                <a:gd name="connsiteY1" fmla="*/ 0 h 734659"/>
                <a:gd name="connsiteX2" fmla="*/ 295712 w 295712"/>
                <a:gd name="connsiteY2" fmla="*/ 132873 h 734659"/>
                <a:gd name="connsiteX3" fmla="*/ 295712 w 295712"/>
                <a:gd name="connsiteY3" fmla="*/ 734659 h 734659"/>
                <a:gd name="connsiteX4" fmla="*/ 295712 w 295712"/>
                <a:gd name="connsiteY4" fmla="*/ 734659 h 734659"/>
                <a:gd name="connsiteX5" fmla="*/ 29966 w 295712"/>
                <a:gd name="connsiteY5" fmla="*/ 734659 h 734659"/>
                <a:gd name="connsiteX6" fmla="*/ 0 w 295712"/>
                <a:gd name="connsiteY6" fmla="*/ 731611 h 734659"/>
                <a:gd name="connsiteX7" fmla="*/ 29966 w 295712"/>
                <a:gd name="connsiteY7" fmla="*/ 132873 h 734659"/>
                <a:gd name="connsiteX8" fmla="*/ 162839 w 295712"/>
                <a:gd name="connsiteY8" fmla="*/ 0 h 734659"/>
                <a:gd name="connsiteX0" fmla="*/ 162839 w 295712"/>
                <a:gd name="connsiteY0" fmla="*/ 0 h 871845"/>
                <a:gd name="connsiteX1" fmla="*/ 162839 w 295712"/>
                <a:gd name="connsiteY1" fmla="*/ 0 h 871845"/>
                <a:gd name="connsiteX2" fmla="*/ 295712 w 295712"/>
                <a:gd name="connsiteY2" fmla="*/ 132873 h 871845"/>
                <a:gd name="connsiteX3" fmla="*/ 295712 w 295712"/>
                <a:gd name="connsiteY3" fmla="*/ 734659 h 871845"/>
                <a:gd name="connsiteX4" fmla="*/ 295712 w 295712"/>
                <a:gd name="connsiteY4" fmla="*/ 734659 h 871845"/>
                <a:gd name="connsiteX5" fmla="*/ 158310 w 295712"/>
                <a:gd name="connsiteY5" fmla="*/ 871845 h 871845"/>
                <a:gd name="connsiteX6" fmla="*/ 0 w 295712"/>
                <a:gd name="connsiteY6" fmla="*/ 731611 h 871845"/>
                <a:gd name="connsiteX7" fmla="*/ 29966 w 295712"/>
                <a:gd name="connsiteY7" fmla="*/ 132873 h 871845"/>
                <a:gd name="connsiteX8" fmla="*/ 162839 w 295712"/>
                <a:gd name="connsiteY8" fmla="*/ 0 h 871845"/>
                <a:gd name="connsiteX0" fmla="*/ 158310 w 295712"/>
                <a:gd name="connsiteY0" fmla="*/ 871845 h 963285"/>
                <a:gd name="connsiteX1" fmla="*/ 0 w 295712"/>
                <a:gd name="connsiteY1" fmla="*/ 731611 h 963285"/>
                <a:gd name="connsiteX2" fmla="*/ 29966 w 295712"/>
                <a:gd name="connsiteY2" fmla="*/ 132873 h 963285"/>
                <a:gd name="connsiteX3" fmla="*/ 162839 w 295712"/>
                <a:gd name="connsiteY3" fmla="*/ 0 h 963285"/>
                <a:gd name="connsiteX4" fmla="*/ 162839 w 295712"/>
                <a:gd name="connsiteY4" fmla="*/ 0 h 963285"/>
                <a:gd name="connsiteX5" fmla="*/ 295712 w 295712"/>
                <a:gd name="connsiteY5" fmla="*/ 132873 h 963285"/>
                <a:gd name="connsiteX6" fmla="*/ 295712 w 295712"/>
                <a:gd name="connsiteY6" fmla="*/ 734659 h 963285"/>
                <a:gd name="connsiteX7" fmla="*/ 295712 w 295712"/>
                <a:gd name="connsiteY7" fmla="*/ 734659 h 963285"/>
                <a:gd name="connsiteX8" fmla="*/ 249750 w 295712"/>
                <a:gd name="connsiteY8" fmla="*/ 963285 h 963285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984068"/>
                <a:gd name="connsiteX1" fmla="*/ 29966 w 295712"/>
                <a:gd name="connsiteY1" fmla="*/ 132873 h 984068"/>
                <a:gd name="connsiteX2" fmla="*/ 162839 w 295712"/>
                <a:gd name="connsiteY2" fmla="*/ 0 h 984068"/>
                <a:gd name="connsiteX3" fmla="*/ 162839 w 295712"/>
                <a:gd name="connsiteY3" fmla="*/ 0 h 984068"/>
                <a:gd name="connsiteX4" fmla="*/ 295712 w 295712"/>
                <a:gd name="connsiteY4" fmla="*/ 132873 h 984068"/>
                <a:gd name="connsiteX5" fmla="*/ 295712 w 295712"/>
                <a:gd name="connsiteY5" fmla="*/ 734659 h 984068"/>
                <a:gd name="connsiteX6" fmla="*/ 295712 w 295712"/>
                <a:gd name="connsiteY6" fmla="*/ 734659 h 984068"/>
                <a:gd name="connsiteX7" fmla="*/ 249750 w 295712"/>
                <a:gd name="connsiteY7" fmla="*/ 963285 h 984068"/>
                <a:gd name="connsiteX8" fmla="*/ 241154 w 295712"/>
                <a:gd name="connsiteY8" fmla="*/ 975160 h 984068"/>
                <a:gd name="connsiteX0" fmla="*/ 0 w 295712"/>
                <a:gd name="connsiteY0" fmla="*/ 731611 h 963285"/>
                <a:gd name="connsiteX1" fmla="*/ 29966 w 295712"/>
                <a:gd name="connsiteY1" fmla="*/ 132873 h 963285"/>
                <a:gd name="connsiteX2" fmla="*/ 162839 w 295712"/>
                <a:gd name="connsiteY2" fmla="*/ 0 h 963285"/>
                <a:gd name="connsiteX3" fmla="*/ 162839 w 295712"/>
                <a:gd name="connsiteY3" fmla="*/ 0 h 963285"/>
                <a:gd name="connsiteX4" fmla="*/ 295712 w 295712"/>
                <a:gd name="connsiteY4" fmla="*/ 132873 h 963285"/>
                <a:gd name="connsiteX5" fmla="*/ 295712 w 295712"/>
                <a:gd name="connsiteY5" fmla="*/ 734659 h 963285"/>
                <a:gd name="connsiteX6" fmla="*/ 295712 w 295712"/>
                <a:gd name="connsiteY6" fmla="*/ 734659 h 963285"/>
                <a:gd name="connsiteX7" fmla="*/ 249750 w 295712"/>
                <a:gd name="connsiteY7" fmla="*/ 963285 h 963285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6" fmla="*/ 295712 w 295712"/>
                <a:gd name="connsiteY6" fmla="*/ 734659 h 734659"/>
                <a:gd name="connsiteX0" fmla="*/ 0 w 295712"/>
                <a:gd name="connsiteY0" fmla="*/ 731611 h 734659"/>
                <a:gd name="connsiteX1" fmla="*/ 29966 w 295712"/>
                <a:gd name="connsiteY1" fmla="*/ 132873 h 734659"/>
                <a:gd name="connsiteX2" fmla="*/ 162839 w 295712"/>
                <a:gd name="connsiteY2" fmla="*/ 0 h 734659"/>
                <a:gd name="connsiteX3" fmla="*/ 162839 w 295712"/>
                <a:gd name="connsiteY3" fmla="*/ 0 h 734659"/>
                <a:gd name="connsiteX4" fmla="*/ 295712 w 295712"/>
                <a:gd name="connsiteY4" fmla="*/ 132873 h 734659"/>
                <a:gd name="connsiteX5" fmla="*/ 295712 w 295712"/>
                <a:gd name="connsiteY5" fmla="*/ 734659 h 734659"/>
                <a:gd name="connsiteX0" fmla="*/ 0 w 301099"/>
                <a:gd name="connsiteY0" fmla="*/ 731611 h 731611"/>
                <a:gd name="connsiteX1" fmla="*/ 29966 w 301099"/>
                <a:gd name="connsiteY1" fmla="*/ 132873 h 731611"/>
                <a:gd name="connsiteX2" fmla="*/ 162839 w 301099"/>
                <a:gd name="connsiteY2" fmla="*/ 0 h 731611"/>
                <a:gd name="connsiteX3" fmla="*/ 162839 w 301099"/>
                <a:gd name="connsiteY3" fmla="*/ 0 h 731611"/>
                <a:gd name="connsiteX4" fmla="*/ 295712 w 301099"/>
                <a:gd name="connsiteY4" fmla="*/ 132873 h 731611"/>
                <a:gd name="connsiteX5" fmla="*/ 301099 w 301099"/>
                <a:gd name="connsiteY5" fmla="*/ 562633 h 7316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01099" h="731611">
                  <a:moveTo>
                    <a:pt x="0" y="731611"/>
                  </a:moveTo>
                  <a:cubicBezTo>
                    <a:pt x="0" y="531016"/>
                    <a:pt x="29966" y="333468"/>
                    <a:pt x="29966" y="132873"/>
                  </a:cubicBezTo>
                  <a:cubicBezTo>
                    <a:pt x="29966" y="59489"/>
                    <a:pt x="89455" y="0"/>
                    <a:pt x="162839" y="0"/>
                  </a:cubicBezTo>
                  <a:lnTo>
                    <a:pt x="162839" y="0"/>
                  </a:lnTo>
                  <a:cubicBezTo>
                    <a:pt x="236223" y="0"/>
                    <a:pt x="295712" y="59489"/>
                    <a:pt x="295712" y="132873"/>
                  </a:cubicBezTo>
                  <a:cubicBezTo>
                    <a:pt x="297508" y="276126"/>
                    <a:pt x="299303" y="419380"/>
                    <a:pt x="301099" y="562633"/>
                  </a:cubicBezTo>
                </a:path>
              </a:pathLst>
            </a:custGeom>
            <a:solidFill>
              <a:srgbClr val="FFCC66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45" name="&quot;禁止&quot;マーク 144">
              <a:extLst>
                <a:ext uri="{FF2B5EF4-FFF2-40B4-BE49-F238E27FC236}">
                  <a16:creationId xmlns:a16="http://schemas.microsoft.com/office/drawing/2014/main" id="{F1EA56DD-7EA0-406F-BDC2-4FEB2280861D}"/>
                </a:ext>
              </a:extLst>
            </p:cNvPr>
            <p:cNvSpPr/>
            <p:nvPr/>
          </p:nvSpPr>
          <p:spPr bwMode="auto">
            <a:xfrm flipH="1">
              <a:off x="6790889" y="1077128"/>
              <a:ext cx="2244147" cy="2244144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5746336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27842</TotalTime>
  <Words>5</Words>
  <Application>Microsoft Office PowerPoint</Application>
  <PresentationFormat>A4 210 x 297 mm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Calibri</vt:lpstr>
      <vt:lpstr>Office テーマ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pptxi94_お金の投入禁止マーク</dc:title>
  <dc:subject>pptxi94_お金の投入禁止マーク</dc:subject>
  <dc:creator>でじけろお</dc:creator>
  <cp:revision>1</cp:revision>
  <dcterms:created xsi:type="dcterms:W3CDTF">2018-05-20T00:31:01Z</dcterms:created>
  <dcterms:modified xsi:type="dcterms:W3CDTF">2022-03-24T08:22:46Z</dcterms:modified>
  <cp:version>1</cp:version>
</cp:coreProperties>
</file>

<file path=docProps/thumbnail.jpeg>
</file>